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2" r:id="rId4"/>
    <p:sldId id="289" r:id="rId5"/>
    <p:sldId id="266" r:id="rId6"/>
    <p:sldId id="258" r:id="rId7"/>
    <p:sldId id="291" r:id="rId8"/>
    <p:sldId id="263" r:id="rId9"/>
    <p:sldId id="292" r:id="rId10"/>
    <p:sldId id="267" r:id="rId11"/>
    <p:sldId id="284" r:id="rId12"/>
    <p:sldId id="268" r:id="rId13"/>
    <p:sldId id="273" r:id="rId14"/>
  </p:sldIdLst>
  <p:sldSz cx="12192000" cy="6858000"/>
  <p:notesSz cx="6858000" cy="9144000"/>
  <p:embeddedFontLst>
    <p:embeddedFont>
      <p:font typeface="汉仪雅酷黑 75W" panose="020B0804020202020204" charset="-122"/>
      <p:regular r:id="rId16"/>
    </p:embeddedFont>
    <p:embeddedFont>
      <p:font typeface="PingFang HK" panose="020B0400000000000000"/>
      <p:regular r:id="rId17"/>
    </p:embeddedFont>
    <p:embeddedFont>
      <p:font typeface="PingFang HK Medium" panose="020B0400000000000000"/>
      <p:regular r:id="rId18"/>
    </p:embeddedFont>
    <p:embeddedFont>
      <p:font typeface="PingFang HK Semibold" panose="020B0400000000000000"/>
      <p:regular r:id="rId19"/>
    </p:embeddedFont>
    <p:embeddedFont>
      <p:font typeface="等线" panose="02010600030101010101" pitchFamily="2" charset="-122"/>
      <p:regular r:id="rId20"/>
      <p:bold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0000"/>
    <a:srgbClr val="476A94"/>
    <a:srgbClr val="404040"/>
    <a:srgbClr val="3E3E3E"/>
    <a:srgbClr val="26405E"/>
    <a:srgbClr val="152C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94660"/>
  </p:normalViewPr>
  <p:slideViewPr>
    <p:cSldViewPr snapToGrid="0">
      <p:cViewPr varScale="1">
        <p:scale>
          <a:sx n="80" d="100"/>
          <a:sy n="80" d="100"/>
        </p:scale>
        <p:origin x="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sv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E0278-FC89-491A-9696-782123C1C18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0EFBC-42E8-4279-91B4-678D0CA7B2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flipH="1">
            <a:off x="10121900" y="5054600"/>
            <a:ext cx="2070100" cy="18034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 userDrawn="1"/>
        </p:nvSpPr>
        <p:spPr>
          <a:xfrm flipH="1">
            <a:off x="9245600" y="6286500"/>
            <a:ext cx="2946400" cy="57150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 userDrawn="1"/>
        </p:nvSpPr>
        <p:spPr>
          <a:xfrm flipH="1">
            <a:off x="10947400" y="6553200"/>
            <a:ext cx="1244600" cy="304800"/>
          </a:xfrm>
          <a:prstGeom prst="rtTriangle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8" name="等腰三角形 7"/>
          <p:cNvSpPr/>
          <p:nvPr/>
        </p:nvSpPr>
        <p:spPr>
          <a:xfrm>
            <a:off x="1298576" y="1019175"/>
            <a:ext cx="9594848" cy="4685318"/>
          </a:xfrm>
          <a:prstGeom prst="triangle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127000" sx="105000" sy="105000" algn="ctr" rotWithShape="0">
              <a:schemeClr val="accent5">
                <a:lumMod val="75000"/>
                <a:alpha val="38000"/>
              </a:scheme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 rot="18943772">
            <a:off x="2984953" y="3181350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 rot="2656228" flipH="1">
            <a:off x="7486199" y="3181351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317469" y="2644443"/>
            <a:ext cx="1557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zh-CN" altLang="en-US" sz="2000" b="1" dirty="0">
                <a:latin typeface="汉仪雅酷黑 45W" panose="020B0404020202020204" pitchFamily="34" charset="-122"/>
                <a:ea typeface="汉仪雅酷黑 45W" panose="020B0404020202020204" pitchFamily="34" charset="-122"/>
                <a:sym typeface="+mn-lt"/>
              </a:rPr>
              <a:t>路由器</a:t>
            </a:r>
          </a:p>
        </p:txBody>
      </p:sp>
      <p:sp>
        <p:nvSpPr>
          <p:cNvPr id="16" name="矩形: 圆角 15"/>
          <p:cNvSpPr/>
          <p:nvPr/>
        </p:nvSpPr>
        <p:spPr>
          <a:xfrm>
            <a:off x="4404374" y="5490939"/>
            <a:ext cx="3383250" cy="4271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6000" sy="106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16267" y="3883334"/>
            <a:ext cx="495946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zh-CN" altLang="en-US" sz="4800" b="1" dirty="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latin typeface="PingFang HK Semibold" panose="020B0400000000000000" charset="-122"/>
                <a:ea typeface="PingFang HK Semibold" panose="020B0400000000000000" charset="-122"/>
              </a:rPr>
              <a:t>边缘计算项目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5073958" y="5891926"/>
            <a:ext cx="2044082" cy="52242"/>
            <a:chOff x="-1468723" y="6134099"/>
            <a:chExt cx="2044082" cy="52242"/>
          </a:xfrm>
        </p:grpSpPr>
        <p:sp>
          <p:nvSpPr>
            <p:cNvPr id="18" name="平行四边形 17"/>
            <p:cNvSpPr/>
            <p:nvPr/>
          </p:nvSpPr>
          <p:spPr>
            <a:xfrm>
              <a:off x="-1468723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平行四边形 18"/>
            <p:cNvSpPr/>
            <p:nvPr/>
          </p:nvSpPr>
          <p:spPr>
            <a:xfrm>
              <a:off x="-80004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/>
            <p:cNvSpPr/>
            <p:nvPr/>
          </p:nvSpPr>
          <p:spPr>
            <a:xfrm>
              <a:off x="-13136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65511" y="3257984"/>
            <a:ext cx="3460977" cy="454024"/>
            <a:chOff x="4365511" y="3169408"/>
            <a:chExt cx="3460977" cy="454024"/>
          </a:xfrm>
        </p:grpSpPr>
        <p:grpSp>
          <p:nvGrpSpPr>
            <p:cNvPr id="32" name="组合 31"/>
            <p:cNvGrpSpPr/>
            <p:nvPr/>
          </p:nvGrpSpPr>
          <p:grpSpPr>
            <a:xfrm>
              <a:off x="4365511" y="3206810"/>
              <a:ext cx="3460977" cy="416622"/>
              <a:chOff x="4365511" y="3178698"/>
              <a:chExt cx="3460977" cy="416622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4541548" y="3178698"/>
                <a:ext cx="3166052" cy="400111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4365511" y="3196540"/>
                <a:ext cx="3460977" cy="398780"/>
              </a:xfrm>
              <a:prstGeom prst="rect">
                <a:avLst/>
              </a:prstGeom>
              <a:noFill/>
              <a:effectLst>
                <a:reflection blurRad="6350" stA="52000" endA="300" endPos="35000" dir="5400000" sy="-100000" algn="bl" rotWithShape="0"/>
              </a:effectLst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800" spc="30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</a:defRPr>
                </a:lvl1pPr>
              </a:lstStyle>
              <a:p>
                <a:r>
                  <a:rPr lang="zh-CN" altLang="en-US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GenesisLink</a:t>
                </a:r>
                <a:r>
                  <a:rPr lang="en-US" altLang="zh-CN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 </a:t>
                </a:r>
                <a:r>
                  <a:rPr lang="zh-CN" altLang="en-US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团队</a:t>
                </a: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5841970" y="3169408"/>
              <a:ext cx="508055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846480" y="4689189"/>
            <a:ext cx="4499033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pPr algn="dist"/>
            <a:r>
              <a:rPr lang="en-US" altLang="zh-CN" sz="900" dirty="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EDGE COMPUTING PROJECTS</a:t>
            </a:r>
          </a:p>
        </p:txBody>
      </p:sp>
      <p:sp>
        <p:nvSpPr>
          <p:cNvPr id="64" name="任意多边形: 形状 63"/>
          <p:cNvSpPr/>
          <p:nvPr/>
        </p:nvSpPr>
        <p:spPr>
          <a:xfrm rot="20243205">
            <a:off x="5260448" y="5567857"/>
            <a:ext cx="114586" cy="114586"/>
          </a:xfrm>
          <a:custGeom>
            <a:avLst/>
            <a:gdLst>
              <a:gd name="connsiteX0" fmla="*/ 133537 w 133537"/>
              <a:gd name="connsiteY0" fmla="*/ 66769 h 133537"/>
              <a:gd name="connsiteX1" fmla="*/ 66769 w 133537"/>
              <a:gd name="connsiteY1" fmla="*/ 133537 h 133537"/>
              <a:gd name="connsiteX2" fmla="*/ 0 w 133537"/>
              <a:gd name="connsiteY2" fmla="*/ 66769 h 133537"/>
              <a:gd name="connsiteX3" fmla="*/ 66769 w 133537"/>
              <a:gd name="connsiteY3" fmla="*/ 0 h 133537"/>
              <a:gd name="connsiteX4" fmla="*/ 133537 w 133537"/>
              <a:gd name="connsiteY4" fmla="*/ 66769 h 133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37" h="133537">
                <a:moveTo>
                  <a:pt x="133537" y="66769"/>
                </a:moveTo>
                <a:cubicBezTo>
                  <a:pt x="133537" y="103644"/>
                  <a:pt x="103644" y="133537"/>
                  <a:pt x="66769" y="133537"/>
                </a:cubicBezTo>
                <a:cubicBezTo>
                  <a:pt x="29893" y="133537"/>
                  <a:pt x="0" y="103644"/>
                  <a:pt x="0" y="66769"/>
                </a:cubicBezTo>
                <a:cubicBezTo>
                  <a:pt x="0" y="29893"/>
                  <a:pt x="29893" y="0"/>
                  <a:pt x="66769" y="0"/>
                </a:cubicBezTo>
                <a:cubicBezTo>
                  <a:pt x="103644" y="0"/>
                  <a:pt x="133537" y="29893"/>
                  <a:pt x="133537" y="66769"/>
                </a:cubicBezTo>
                <a:close/>
              </a:path>
            </a:pathLst>
          </a:custGeom>
          <a:gradFill flip="none" rotWithShape="1">
            <a:gsLst>
              <a:gs pos="0">
                <a:srgbClr val="476A94"/>
              </a:gs>
              <a:gs pos="100000">
                <a:schemeClr val="accent5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65" name="任意多边形: 形状 64"/>
          <p:cNvSpPr/>
          <p:nvPr/>
        </p:nvSpPr>
        <p:spPr>
          <a:xfrm>
            <a:off x="5211578" y="5702172"/>
            <a:ext cx="212503" cy="134122"/>
          </a:xfrm>
          <a:custGeom>
            <a:avLst/>
            <a:gdLst>
              <a:gd name="connsiteX0" fmla="*/ 123825 w 247650"/>
              <a:gd name="connsiteY0" fmla="*/ 0 h 156305"/>
              <a:gd name="connsiteX1" fmla="*/ 123825 w 247650"/>
              <a:gd name="connsiteY1" fmla="*/ 0 h 156305"/>
              <a:gd name="connsiteX2" fmla="*/ 0 w 247650"/>
              <a:gd name="connsiteY2" fmla="*/ 123825 h 156305"/>
              <a:gd name="connsiteX3" fmla="*/ 0 w 247650"/>
              <a:gd name="connsiteY3" fmla="*/ 123825 h 156305"/>
              <a:gd name="connsiteX4" fmla="*/ 32480 w 247650"/>
              <a:gd name="connsiteY4" fmla="*/ 156305 h 156305"/>
              <a:gd name="connsiteX5" fmla="*/ 215170 w 247650"/>
              <a:gd name="connsiteY5" fmla="*/ 156305 h 156305"/>
              <a:gd name="connsiteX6" fmla="*/ 247650 w 247650"/>
              <a:gd name="connsiteY6" fmla="*/ 123825 h 156305"/>
              <a:gd name="connsiteX7" fmla="*/ 247650 w 247650"/>
              <a:gd name="connsiteY7" fmla="*/ 123825 h 156305"/>
              <a:gd name="connsiteX8" fmla="*/ 123825 w 247650"/>
              <a:gd name="connsiteY8" fmla="*/ 0 h 156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7650" h="156305">
                <a:moveTo>
                  <a:pt x="123825" y="0"/>
                </a:moveTo>
                <a:lnTo>
                  <a:pt x="123825" y="0"/>
                </a:lnTo>
                <a:cubicBezTo>
                  <a:pt x="55436" y="0"/>
                  <a:pt x="0" y="55435"/>
                  <a:pt x="0" y="123825"/>
                </a:cubicBezTo>
                <a:lnTo>
                  <a:pt x="0" y="123825"/>
                </a:lnTo>
                <a:cubicBezTo>
                  <a:pt x="0" y="141732"/>
                  <a:pt x="14573" y="156305"/>
                  <a:pt x="32480" y="156305"/>
                </a:cubicBezTo>
                <a:lnTo>
                  <a:pt x="215170" y="156305"/>
                </a:lnTo>
                <a:cubicBezTo>
                  <a:pt x="233077" y="156305"/>
                  <a:pt x="247650" y="141732"/>
                  <a:pt x="247650" y="123825"/>
                </a:cubicBezTo>
                <a:lnTo>
                  <a:pt x="247650" y="123825"/>
                </a:lnTo>
                <a:cubicBezTo>
                  <a:pt x="247650" y="55435"/>
                  <a:pt x="192215" y="0"/>
                  <a:pt x="123825" y="0"/>
                </a:cubicBezTo>
                <a:close/>
              </a:path>
            </a:pathLst>
          </a:custGeom>
          <a:gradFill flip="none" rotWithShape="1">
            <a:gsLst>
              <a:gs pos="0">
                <a:srgbClr val="476A94"/>
              </a:gs>
              <a:gs pos="100000">
                <a:schemeClr val="accent5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27056" y="5537420"/>
            <a:ext cx="1768521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400" spc="300">
                <a:latin typeface="Abadi MT Condensed Extra Bold" panose="020B0A06030101010103" charset="0"/>
                <a:cs typeface="Abadi MT Condensed Extra Bold" panose="020B0A06030101010103" charset="0"/>
                <a:sym typeface="+mn-lt"/>
              </a:rPr>
              <a:t>汇报人：Felix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99185" y="1265555"/>
            <a:ext cx="10332085" cy="49180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供应链金融</a:t>
            </a:r>
          </a:p>
        </p:txBody>
      </p:sp>
      <p:sp>
        <p:nvSpPr>
          <p:cNvPr id="27" name="矩形 26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1857375"/>
            <a:ext cx="9609455" cy="3734435"/>
          </a:xfrm>
          <a:prstGeom prst="rect">
            <a:avLst/>
          </a:prstGeom>
        </p:spPr>
      </p:pic>
      <p:grpSp>
        <p:nvGrpSpPr>
          <p:cNvPr id="76" name="组合 75"/>
          <p:cNvGrpSpPr/>
          <p:nvPr/>
        </p:nvGrpSpPr>
        <p:grpSpPr>
          <a:xfrm>
            <a:off x="1255662" y="1242650"/>
            <a:ext cx="2044082" cy="52242"/>
            <a:chOff x="-1468723" y="6134099"/>
            <a:chExt cx="2044082" cy="52242"/>
          </a:xfrm>
        </p:grpSpPr>
        <p:sp>
          <p:nvSpPr>
            <p:cNvPr id="77" name="平行四边形 76"/>
            <p:cNvSpPr/>
            <p:nvPr/>
          </p:nvSpPr>
          <p:spPr>
            <a:xfrm>
              <a:off x="-1468723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平行四边形 77"/>
            <p:cNvSpPr/>
            <p:nvPr/>
          </p:nvSpPr>
          <p:spPr>
            <a:xfrm>
              <a:off x="-80004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平行四边形 78"/>
            <p:cNvSpPr/>
            <p:nvPr/>
          </p:nvSpPr>
          <p:spPr>
            <a:xfrm>
              <a:off x="-13136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84375" y="1803400"/>
            <a:ext cx="8223250" cy="354164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  <a:effectLst>
            <a:outerShdw blurRad="114300" sx="104000" sy="104000" algn="ctr" rotWithShape="0">
              <a:srgbClr val="476A94">
                <a:alpha val="32000"/>
              </a:srgbClr>
            </a:outerShdw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24175" y="1803400"/>
            <a:ext cx="1457325" cy="3541642"/>
          </a:xfrm>
          <a:prstGeom prst="rect">
            <a:avLst/>
          </a:prstGeom>
          <a:gradFill flip="none" rotWithShape="1">
            <a:gsLst>
              <a:gs pos="0">
                <a:srgbClr val="152C49"/>
              </a:gs>
              <a:gs pos="100000">
                <a:srgbClr val="476A94"/>
              </a:gs>
            </a:gsLst>
            <a:lin ang="13500000" scaled="1"/>
            <a:tileRect/>
          </a:gradFill>
          <a:ln>
            <a:noFill/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05162" y="2866335"/>
            <a:ext cx="895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04</a:t>
            </a:r>
            <a:endParaRPr lang="zh-CN" altLang="en-US" sz="40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6083" y="4637156"/>
            <a:ext cx="6335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PART</a:t>
            </a:r>
            <a:endParaRPr lang="zh-CN" altLang="en-US" sz="14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96212" y="2784860"/>
            <a:ext cx="48017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PingFang HK Semibold" panose="020B0400000000000000" charset="-122"/>
                <a:ea typeface="PingFang HK Semibold" panose="020B0400000000000000" charset="-122"/>
              </a:rPr>
              <a:t>团队成员</a:t>
            </a:r>
          </a:p>
        </p:txBody>
      </p:sp>
      <p:sp>
        <p:nvSpPr>
          <p:cNvPr id="11" name="矩形 10"/>
          <p:cNvSpPr/>
          <p:nvPr/>
        </p:nvSpPr>
        <p:spPr>
          <a:xfrm>
            <a:off x="6506210" y="2495550"/>
            <a:ext cx="1673225" cy="245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000" dirty="0">
                <a:solidFill>
                  <a:srgbClr val="476A94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TEAM MEMBER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团队成员</a:t>
            </a:r>
          </a:p>
        </p:txBody>
      </p:sp>
      <p:sp>
        <p:nvSpPr>
          <p:cNvPr id="27" name="矩形 26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7915275" y="0"/>
            <a:ext cx="4276725" cy="6857998"/>
          </a:xfrm>
          <a:custGeom>
            <a:avLst/>
            <a:gdLst>
              <a:gd name="connsiteX0" fmla="*/ 1628253 w 4276725"/>
              <a:gd name="connsiteY0" fmla="*/ 0 h 6857998"/>
              <a:gd name="connsiteX1" fmla="*/ 4276725 w 4276725"/>
              <a:gd name="connsiteY1" fmla="*/ 0 h 6857998"/>
              <a:gd name="connsiteX2" fmla="*/ 4276725 w 4276725"/>
              <a:gd name="connsiteY2" fmla="*/ 6857998 h 6857998"/>
              <a:gd name="connsiteX3" fmla="*/ 0 w 4276725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6725" h="6857998">
                <a:moveTo>
                  <a:pt x="1628253" y="0"/>
                </a:moveTo>
                <a:lnTo>
                  <a:pt x="4276725" y="0"/>
                </a:lnTo>
                <a:lnTo>
                  <a:pt x="4276725" y="6857998"/>
                </a:lnTo>
                <a:lnTo>
                  <a:pt x="0" y="6857998"/>
                </a:lnTo>
                <a:close/>
              </a:path>
            </a:pathLst>
          </a:cu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007214" y="1199991"/>
            <a:ext cx="4474845" cy="1588770"/>
            <a:chOff x="1007214" y="1714341"/>
            <a:chExt cx="4474845" cy="1588770"/>
          </a:xfrm>
        </p:grpSpPr>
        <p:sp>
          <p:nvSpPr>
            <p:cNvPr id="11" name="矩形 10"/>
            <p:cNvSpPr/>
            <p:nvPr/>
          </p:nvSpPr>
          <p:spPr>
            <a:xfrm>
              <a:off x="1007214" y="1714341"/>
              <a:ext cx="198120" cy="1588770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205334" y="1714341"/>
              <a:ext cx="4276725" cy="15887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403090" y="1906496"/>
              <a:ext cx="3473710" cy="943413"/>
              <a:chOff x="1403090" y="1906496"/>
              <a:chExt cx="3473710" cy="943413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1403090" y="1906496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Felix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403090" y="2204749"/>
                <a:ext cx="3473710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复旦大学经济学硕士 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负责项目融资及商务合作</a:t>
                </a: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5752710" y="1199991"/>
            <a:ext cx="4474845" cy="1597660"/>
            <a:chOff x="1007214" y="1714341"/>
            <a:chExt cx="4474845" cy="1597660"/>
          </a:xfrm>
        </p:grpSpPr>
        <p:sp>
          <p:nvSpPr>
            <p:cNvPr id="17" name="矩形 16"/>
            <p:cNvSpPr/>
            <p:nvPr/>
          </p:nvSpPr>
          <p:spPr>
            <a:xfrm>
              <a:off x="1007214" y="1714341"/>
              <a:ext cx="198120" cy="1597660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205334" y="1714341"/>
              <a:ext cx="4276725" cy="15976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403090" y="1906496"/>
              <a:ext cx="3473710" cy="943413"/>
              <a:chOff x="1403090" y="1906496"/>
              <a:chExt cx="3473710" cy="943413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403090" y="1906496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Duncon</a:t>
                </a: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403090" y="2204749"/>
                <a:ext cx="3473710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智能合约工程师 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负责智能合约开发</a:t>
                </a: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1007214" y="3028791"/>
            <a:ext cx="4474845" cy="1579880"/>
            <a:chOff x="1007214" y="1714341"/>
            <a:chExt cx="4474845" cy="1579880"/>
          </a:xfrm>
        </p:grpSpPr>
        <p:sp>
          <p:nvSpPr>
            <p:cNvPr id="23" name="矩形 22"/>
            <p:cNvSpPr/>
            <p:nvPr/>
          </p:nvSpPr>
          <p:spPr>
            <a:xfrm>
              <a:off x="1007214" y="1714341"/>
              <a:ext cx="198120" cy="1579880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1205334" y="1714341"/>
              <a:ext cx="4276725" cy="15798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413250" y="1910941"/>
              <a:ext cx="3473710" cy="1218908"/>
              <a:chOff x="1413250" y="1910941"/>
              <a:chExt cx="3473710" cy="1218908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1413250" y="1910941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Yanwu Wang</a:t>
                </a: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413250" y="2207829"/>
                <a:ext cx="3473710" cy="9220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华南理工大学硕士 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负责项目嵌入式软件开发(Linux/单片机/PLC/DSP)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5752710" y="3028791"/>
            <a:ext cx="4474845" cy="1577340"/>
            <a:chOff x="1007214" y="1714341"/>
            <a:chExt cx="4474845" cy="1577340"/>
          </a:xfrm>
        </p:grpSpPr>
        <p:sp>
          <p:nvSpPr>
            <p:cNvPr id="32" name="矩形 31"/>
            <p:cNvSpPr/>
            <p:nvPr/>
          </p:nvSpPr>
          <p:spPr>
            <a:xfrm>
              <a:off x="1007214" y="1714341"/>
              <a:ext cx="198120" cy="1577340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205334" y="1714341"/>
              <a:ext cx="4276725" cy="15773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1403725" y="1910941"/>
              <a:ext cx="3473710" cy="947014"/>
              <a:chOff x="1403725" y="1910941"/>
              <a:chExt cx="3473710" cy="947014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1403725" y="1910941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Armor</a:t>
                </a: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403725" y="2212795"/>
                <a:ext cx="3473710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Linux 软件工程师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负责服务器构建</a:t>
                </a: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007214" y="4821396"/>
            <a:ext cx="4474845" cy="1579245"/>
            <a:chOff x="1007214" y="1714341"/>
            <a:chExt cx="4474845" cy="1579245"/>
          </a:xfrm>
        </p:grpSpPr>
        <p:sp>
          <p:nvSpPr>
            <p:cNvPr id="4" name="矩形 3"/>
            <p:cNvSpPr/>
            <p:nvPr/>
          </p:nvSpPr>
          <p:spPr>
            <a:xfrm>
              <a:off x="1007214" y="1714341"/>
              <a:ext cx="198120" cy="1579245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205334" y="1714341"/>
              <a:ext cx="4276725" cy="1579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401820" y="1947136"/>
              <a:ext cx="3473710" cy="974877"/>
              <a:chOff x="1401820" y="1947136"/>
              <a:chExt cx="3473710" cy="974877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402455" y="1947136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Kimi</a:t>
                </a: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401820" y="2276853"/>
                <a:ext cx="3473710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Linux 软件工程师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负责项目嵌入式软件开发</a:t>
                </a: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5752710" y="4821396"/>
            <a:ext cx="4474845" cy="1577975"/>
            <a:chOff x="1007214" y="1714341"/>
            <a:chExt cx="4474845" cy="1577975"/>
          </a:xfrm>
        </p:grpSpPr>
        <p:sp>
          <p:nvSpPr>
            <p:cNvPr id="46" name="矩形 45"/>
            <p:cNvSpPr/>
            <p:nvPr/>
          </p:nvSpPr>
          <p:spPr>
            <a:xfrm>
              <a:off x="1007214" y="1714341"/>
              <a:ext cx="198120" cy="1577975"/>
            </a:xfrm>
            <a:prstGeom prst="rect">
              <a:avLst/>
            </a:prstGeom>
            <a:solidFill>
              <a:srgbClr val="476A94"/>
            </a:solidFill>
            <a:ln>
              <a:noFill/>
            </a:ln>
            <a:effectLst>
              <a:outerShdw blurRad="63500" sx="101000" sy="101000" algn="ctr" rotWithShape="0">
                <a:srgbClr val="476A94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205334" y="1714341"/>
              <a:ext cx="4276725" cy="15779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14300" sx="101000" sy="101000" algn="ctr" rotWithShape="0">
                <a:srgbClr val="476A94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403090" y="1947136"/>
              <a:ext cx="3473710" cy="974877"/>
              <a:chOff x="1403090" y="1947136"/>
              <a:chExt cx="3473710" cy="974877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1403090" y="1947136"/>
                <a:ext cx="2963353" cy="3987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476A94"/>
                    </a:solidFill>
                    <a:latin typeface="PingFang HK Semibold" panose="020B0400000000000000" charset="-122"/>
                    <a:ea typeface="PingFang HK Semibold" panose="020B0400000000000000" charset="-122"/>
                  </a:rPr>
                  <a:t>Azure</a:t>
                </a: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403090" y="2276853"/>
                <a:ext cx="3473710" cy="6451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Linux 软件工程师 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负责项目嵌入式软件后台开发</a:t>
                </a:r>
              </a:p>
            </p:txBody>
          </p:sp>
        </p:grpSp>
      </p:grpSp>
      <p:pic>
        <p:nvPicPr>
          <p:cNvPr id="55" name="图片 54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7740" y="3898265"/>
            <a:ext cx="546100" cy="546100"/>
          </a:xfrm>
          <a:prstGeom prst="rect">
            <a:avLst/>
          </a:prstGeom>
        </p:spPr>
      </p:pic>
      <p:pic>
        <p:nvPicPr>
          <p:cNvPr id="56" name="图片 55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7740" y="5697220"/>
            <a:ext cx="546100" cy="546100"/>
          </a:xfrm>
          <a:prstGeom prst="rect">
            <a:avLst/>
          </a:prstGeom>
        </p:spPr>
      </p:pic>
      <p:pic>
        <p:nvPicPr>
          <p:cNvPr id="57" name="图片 56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3565" y="5697220"/>
            <a:ext cx="546100" cy="546100"/>
          </a:xfrm>
          <a:prstGeom prst="rect">
            <a:avLst/>
          </a:prstGeom>
        </p:spPr>
      </p:pic>
      <p:pic>
        <p:nvPicPr>
          <p:cNvPr id="58" name="图片 57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3565" y="3898265"/>
            <a:ext cx="546100" cy="546100"/>
          </a:xfrm>
          <a:prstGeom prst="rect">
            <a:avLst/>
          </a:prstGeom>
        </p:spPr>
      </p:pic>
      <p:pic>
        <p:nvPicPr>
          <p:cNvPr id="59" name="图片 58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3565" y="2038350"/>
            <a:ext cx="546100" cy="546100"/>
          </a:xfrm>
          <a:prstGeom prst="rect">
            <a:avLst/>
          </a:prstGeom>
        </p:spPr>
      </p:pic>
      <p:pic>
        <p:nvPicPr>
          <p:cNvPr id="60" name="图片 59" descr="2158138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7740" y="2045335"/>
            <a:ext cx="546100" cy="5461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8" name="等腰三角形 7"/>
          <p:cNvSpPr/>
          <p:nvPr/>
        </p:nvSpPr>
        <p:spPr>
          <a:xfrm>
            <a:off x="1298576" y="1019175"/>
            <a:ext cx="9594848" cy="4685318"/>
          </a:xfrm>
          <a:prstGeom prst="triangle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127000" sx="105000" sy="105000" algn="ctr" rotWithShape="0">
              <a:schemeClr val="accent5">
                <a:lumMod val="75000"/>
                <a:alpha val="38000"/>
              </a:scheme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 rot="18943772">
            <a:off x="2984953" y="3181350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 rot="2656228" flipH="1">
            <a:off x="7486199" y="3181351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317469" y="2644443"/>
            <a:ext cx="1557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zh-CN" altLang="en-US" sz="2000" b="1" dirty="0">
                <a:latin typeface="汉仪雅酷黑 45W" panose="020B0404020202020204" pitchFamily="34" charset="-122"/>
                <a:ea typeface="汉仪雅酷黑 45W" panose="020B0404020202020204" pitchFamily="34" charset="-122"/>
                <a:sym typeface="+mn-lt"/>
              </a:rPr>
              <a:t>路由器</a:t>
            </a:r>
          </a:p>
        </p:txBody>
      </p:sp>
      <p:sp>
        <p:nvSpPr>
          <p:cNvPr id="16" name="矩形: 圆角 15"/>
          <p:cNvSpPr/>
          <p:nvPr/>
        </p:nvSpPr>
        <p:spPr>
          <a:xfrm>
            <a:off x="4404374" y="5490939"/>
            <a:ext cx="3383250" cy="4271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6000" sy="106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16267" y="3886509"/>
            <a:ext cx="4959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zh-CN" altLang="en-US" sz="6600" dirty="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rPr>
              <a:t>感谢观看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5073958" y="5891926"/>
            <a:ext cx="2044082" cy="52242"/>
            <a:chOff x="-1468723" y="6134099"/>
            <a:chExt cx="2044082" cy="52242"/>
          </a:xfrm>
        </p:grpSpPr>
        <p:sp>
          <p:nvSpPr>
            <p:cNvPr id="18" name="平行四边形 17"/>
            <p:cNvSpPr/>
            <p:nvPr/>
          </p:nvSpPr>
          <p:spPr>
            <a:xfrm>
              <a:off x="-1468723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平行四边形 18"/>
            <p:cNvSpPr/>
            <p:nvPr/>
          </p:nvSpPr>
          <p:spPr>
            <a:xfrm>
              <a:off x="-80004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/>
            <p:cNvSpPr/>
            <p:nvPr/>
          </p:nvSpPr>
          <p:spPr>
            <a:xfrm>
              <a:off x="-131364" y="6134099"/>
              <a:ext cx="706723" cy="52242"/>
            </a:xfrm>
            <a:prstGeom prst="parallelogram">
              <a:avLst>
                <a:gd name="adj" fmla="val 215271"/>
              </a:avLst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65511" y="3257984"/>
            <a:ext cx="3460977" cy="454024"/>
            <a:chOff x="4365511" y="3169408"/>
            <a:chExt cx="3460977" cy="454024"/>
          </a:xfrm>
        </p:grpSpPr>
        <p:grpSp>
          <p:nvGrpSpPr>
            <p:cNvPr id="32" name="组合 31"/>
            <p:cNvGrpSpPr/>
            <p:nvPr/>
          </p:nvGrpSpPr>
          <p:grpSpPr>
            <a:xfrm>
              <a:off x="4365511" y="3206810"/>
              <a:ext cx="3460977" cy="416622"/>
              <a:chOff x="4365511" y="3178698"/>
              <a:chExt cx="3460977" cy="416622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4541548" y="3178698"/>
                <a:ext cx="3166052" cy="400111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4365511" y="3196540"/>
                <a:ext cx="3460977" cy="398780"/>
              </a:xfrm>
              <a:prstGeom prst="rect">
                <a:avLst/>
              </a:prstGeom>
              <a:noFill/>
              <a:effectLst>
                <a:reflection blurRad="6350" stA="52000" endA="300" endPos="35000" dir="5400000" sy="-100000" algn="bl" rotWithShape="0"/>
              </a:effectLst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800" spc="30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</a:defRPr>
                </a:lvl1pPr>
              </a:lstStyle>
              <a:p>
                <a:r>
                  <a:rPr lang="zh-CN" altLang="en-US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  <a:sym typeface="+mn-ea"/>
                  </a:rPr>
                  <a:t>GenesisLink</a:t>
                </a:r>
                <a:r>
                  <a:rPr lang="en-US" altLang="zh-CN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  <a:sym typeface="+mn-ea"/>
                  </a:rPr>
                  <a:t> </a:t>
                </a:r>
                <a:r>
                  <a:rPr lang="zh-CN" altLang="en-US" sz="2000" b="1" dirty="0">
                    <a:gradFill>
                      <a:gsLst>
                        <a:gs pos="0">
                          <a:schemeClr val="bg1"/>
                        </a:gs>
                        <a:gs pos="100000">
                          <a:schemeClr val="accent5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  <a:latin typeface="汉仪雅酷黑 45W" panose="020B0404020202020204" pitchFamily="34" charset="-122"/>
                    <a:ea typeface="汉仪雅酷黑 45W" panose="020B0404020202020204" pitchFamily="34" charset="-122"/>
                    <a:sym typeface="+mn-ea"/>
                  </a:rPr>
                  <a:t>团队</a:t>
                </a:r>
                <a:endParaRPr lang="zh-CN" altLang="en-US" sz="2000" b="1" dirty="0">
                  <a:gradFill>
                    <a:gsLst>
                      <a:gs pos="0">
                        <a:schemeClr val="bg1"/>
                      </a:gs>
                      <a:gs pos="100000">
                        <a:schemeClr val="accent5">
                          <a:lumMod val="40000"/>
                          <a:lumOff val="60000"/>
                        </a:schemeClr>
                      </a:gs>
                    </a:gsLst>
                    <a:lin ang="5400000" scaled="1"/>
                  </a:gradFill>
                  <a:latin typeface="汉仪雅酷黑 45W" panose="020B0404020202020204" pitchFamily="34" charset="-122"/>
                  <a:ea typeface="汉仪雅酷黑 45W" panose="020B0404020202020204" pitchFamily="34" charset="-122"/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5841970" y="3169408"/>
              <a:ext cx="508055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4052074" y="4951106"/>
            <a:ext cx="40878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pPr algn="dist"/>
            <a:r>
              <a:rPr lang="en-US" altLang="zh-CN" sz="900" dirty="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THANKS FOR WATCHING</a:t>
            </a:r>
            <a:endParaRPr lang="zh-CN" altLang="en-US" sz="900" dirty="0">
              <a:gradFill>
                <a:gsLst>
                  <a:gs pos="0">
                    <a:schemeClr val="bg1"/>
                  </a:gs>
                  <a:gs pos="100000">
                    <a:schemeClr val="accent5">
                      <a:lumMod val="40000"/>
                      <a:lumOff val="60000"/>
                    </a:schemeClr>
                  </a:gs>
                </a:gsLst>
                <a:lin ang="5400000" scaled="1"/>
              </a:gra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64" name="任意多边形: 形状 63"/>
          <p:cNvSpPr/>
          <p:nvPr/>
        </p:nvSpPr>
        <p:spPr>
          <a:xfrm rot="20243205">
            <a:off x="5260448" y="5567857"/>
            <a:ext cx="114586" cy="114586"/>
          </a:xfrm>
          <a:custGeom>
            <a:avLst/>
            <a:gdLst>
              <a:gd name="connsiteX0" fmla="*/ 133537 w 133537"/>
              <a:gd name="connsiteY0" fmla="*/ 66769 h 133537"/>
              <a:gd name="connsiteX1" fmla="*/ 66769 w 133537"/>
              <a:gd name="connsiteY1" fmla="*/ 133537 h 133537"/>
              <a:gd name="connsiteX2" fmla="*/ 0 w 133537"/>
              <a:gd name="connsiteY2" fmla="*/ 66769 h 133537"/>
              <a:gd name="connsiteX3" fmla="*/ 66769 w 133537"/>
              <a:gd name="connsiteY3" fmla="*/ 0 h 133537"/>
              <a:gd name="connsiteX4" fmla="*/ 133537 w 133537"/>
              <a:gd name="connsiteY4" fmla="*/ 66769 h 133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37" h="133537">
                <a:moveTo>
                  <a:pt x="133537" y="66769"/>
                </a:moveTo>
                <a:cubicBezTo>
                  <a:pt x="133537" y="103644"/>
                  <a:pt x="103644" y="133537"/>
                  <a:pt x="66769" y="133537"/>
                </a:cubicBezTo>
                <a:cubicBezTo>
                  <a:pt x="29893" y="133537"/>
                  <a:pt x="0" y="103644"/>
                  <a:pt x="0" y="66769"/>
                </a:cubicBezTo>
                <a:cubicBezTo>
                  <a:pt x="0" y="29893"/>
                  <a:pt x="29893" y="0"/>
                  <a:pt x="66769" y="0"/>
                </a:cubicBezTo>
                <a:cubicBezTo>
                  <a:pt x="103644" y="0"/>
                  <a:pt x="133537" y="29893"/>
                  <a:pt x="133537" y="66769"/>
                </a:cubicBezTo>
                <a:close/>
              </a:path>
            </a:pathLst>
          </a:custGeom>
          <a:gradFill flip="none" rotWithShape="1">
            <a:gsLst>
              <a:gs pos="0">
                <a:srgbClr val="476A94"/>
              </a:gs>
              <a:gs pos="100000">
                <a:schemeClr val="accent5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65" name="任意多边形: 形状 64"/>
          <p:cNvSpPr/>
          <p:nvPr/>
        </p:nvSpPr>
        <p:spPr>
          <a:xfrm>
            <a:off x="5211578" y="5702172"/>
            <a:ext cx="212503" cy="134122"/>
          </a:xfrm>
          <a:custGeom>
            <a:avLst/>
            <a:gdLst>
              <a:gd name="connsiteX0" fmla="*/ 123825 w 247650"/>
              <a:gd name="connsiteY0" fmla="*/ 0 h 156305"/>
              <a:gd name="connsiteX1" fmla="*/ 123825 w 247650"/>
              <a:gd name="connsiteY1" fmla="*/ 0 h 156305"/>
              <a:gd name="connsiteX2" fmla="*/ 0 w 247650"/>
              <a:gd name="connsiteY2" fmla="*/ 123825 h 156305"/>
              <a:gd name="connsiteX3" fmla="*/ 0 w 247650"/>
              <a:gd name="connsiteY3" fmla="*/ 123825 h 156305"/>
              <a:gd name="connsiteX4" fmla="*/ 32480 w 247650"/>
              <a:gd name="connsiteY4" fmla="*/ 156305 h 156305"/>
              <a:gd name="connsiteX5" fmla="*/ 215170 w 247650"/>
              <a:gd name="connsiteY5" fmla="*/ 156305 h 156305"/>
              <a:gd name="connsiteX6" fmla="*/ 247650 w 247650"/>
              <a:gd name="connsiteY6" fmla="*/ 123825 h 156305"/>
              <a:gd name="connsiteX7" fmla="*/ 247650 w 247650"/>
              <a:gd name="connsiteY7" fmla="*/ 123825 h 156305"/>
              <a:gd name="connsiteX8" fmla="*/ 123825 w 247650"/>
              <a:gd name="connsiteY8" fmla="*/ 0 h 156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7650" h="156305">
                <a:moveTo>
                  <a:pt x="123825" y="0"/>
                </a:moveTo>
                <a:lnTo>
                  <a:pt x="123825" y="0"/>
                </a:lnTo>
                <a:cubicBezTo>
                  <a:pt x="55436" y="0"/>
                  <a:pt x="0" y="55435"/>
                  <a:pt x="0" y="123825"/>
                </a:cubicBezTo>
                <a:lnTo>
                  <a:pt x="0" y="123825"/>
                </a:lnTo>
                <a:cubicBezTo>
                  <a:pt x="0" y="141732"/>
                  <a:pt x="14573" y="156305"/>
                  <a:pt x="32480" y="156305"/>
                </a:cubicBezTo>
                <a:lnTo>
                  <a:pt x="215170" y="156305"/>
                </a:lnTo>
                <a:cubicBezTo>
                  <a:pt x="233077" y="156305"/>
                  <a:pt x="247650" y="141732"/>
                  <a:pt x="247650" y="123825"/>
                </a:cubicBezTo>
                <a:lnTo>
                  <a:pt x="247650" y="123825"/>
                </a:lnTo>
                <a:cubicBezTo>
                  <a:pt x="247650" y="55435"/>
                  <a:pt x="192215" y="0"/>
                  <a:pt x="123825" y="0"/>
                </a:cubicBezTo>
                <a:close/>
              </a:path>
            </a:pathLst>
          </a:custGeom>
          <a:gradFill flip="none" rotWithShape="1">
            <a:gsLst>
              <a:gs pos="0">
                <a:srgbClr val="476A94"/>
              </a:gs>
              <a:gs pos="100000">
                <a:schemeClr val="accent5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27056" y="5537420"/>
            <a:ext cx="1768521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400" spc="300">
                <a:latin typeface="Abadi MT Condensed Extra Bold" panose="020B0A06030101010103" charset="0"/>
                <a:cs typeface="Abadi MT Condensed Extra Bold" panose="020B0A06030101010103" charset="0"/>
                <a:sym typeface="+mn-lt"/>
              </a:rPr>
              <a:t>汇报人：Felix</a:t>
            </a:r>
            <a:endParaRPr lang="zh-CN" altLang="en-US" sz="1400" spc="300" dirty="0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5" name="等腰三角形 4"/>
          <p:cNvSpPr/>
          <p:nvPr/>
        </p:nvSpPr>
        <p:spPr>
          <a:xfrm>
            <a:off x="-236887" y="0"/>
            <a:ext cx="12665773" cy="6184900"/>
          </a:xfrm>
          <a:prstGeom prst="triangle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127000" sx="105000" sy="105000" algn="ctr" rotWithShape="0">
              <a:schemeClr val="accent5">
                <a:lumMod val="75000"/>
                <a:alpha val="38000"/>
              </a:scheme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27625" y="6130925"/>
            <a:ext cx="5536747" cy="107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289394" y="2755900"/>
            <a:ext cx="3613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</a:defRPr>
            </a:lvl1pPr>
          </a:lstStyle>
          <a:p>
            <a:r>
              <a:rPr lang="en-US" altLang="zh-CN" sz="2400" b="1" dirty="0">
                <a:gradFill>
                  <a:gsLst>
                    <a:gs pos="0">
                      <a:schemeClr val="bg1"/>
                    </a:gs>
                    <a:gs pos="100000">
                      <a:schemeClr val="accent5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CONTECT</a:t>
            </a:r>
            <a:endParaRPr lang="zh-CN" altLang="en-US" sz="2400" b="1" dirty="0">
              <a:gradFill>
                <a:gsLst>
                  <a:gs pos="0">
                    <a:schemeClr val="bg1"/>
                  </a:gs>
                  <a:gs pos="100000">
                    <a:schemeClr val="accent5">
                      <a:lumMod val="40000"/>
                      <a:lumOff val="60000"/>
                    </a:schemeClr>
                  </a:gs>
                </a:gsLst>
                <a:lin ang="5400000" scaled="1"/>
              </a:gra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 rot="18943772">
            <a:off x="2162900" y="2942281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 rot="2656228" flipH="1">
            <a:off x="8251100" y="2942281"/>
            <a:ext cx="1778000" cy="88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50000" sy="150000" algn="ctr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780359" y="3466283"/>
            <a:ext cx="6631277" cy="2296424"/>
            <a:chOff x="2780359" y="3466283"/>
            <a:chExt cx="6631277" cy="2296424"/>
          </a:xfrm>
        </p:grpSpPr>
        <p:grpSp>
          <p:nvGrpSpPr>
            <p:cNvPr id="13" name="组合 12"/>
            <p:cNvGrpSpPr/>
            <p:nvPr/>
          </p:nvGrpSpPr>
          <p:grpSpPr>
            <a:xfrm>
              <a:off x="2780359" y="3489143"/>
              <a:ext cx="6631277" cy="2273564"/>
              <a:chOff x="2846098" y="3429000"/>
              <a:chExt cx="6018274" cy="22735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846098" y="3429000"/>
                <a:ext cx="1443296" cy="2273564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371091" y="3429000"/>
                <a:ext cx="1443296" cy="2273564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5896084" y="3429000"/>
                <a:ext cx="1443296" cy="2273564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421076" y="3429000"/>
                <a:ext cx="1443296" cy="2273564"/>
              </a:xfrm>
              <a:prstGeom prst="rect">
                <a:avLst/>
              </a:prstGeom>
              <a:solidFill>
                <a:srgbClr val="26405E">
                  <a:alpha val="77000"/>
                </a:srgbClr>
              </a:solidFill>
              <a:ln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2000" sy="102000" algn="ctr" rotWithShape="0">
                  <a:srgbClr val="476A94">
                    <a:alpha val="40000"/>
                  </a:srgbClr>
                </a:outerShdw>
                <a:reflection blurRad="6350" stA="50000" endA="300" endPos="38500" dist="508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</a:endParaRPr>
              </a:p>
            </p:txBody>
          </p:sp>
        </p:grpSp>
        <p:sp>
          <p:nvSpPr>
            <p:cNvPr id="16" name="矩形 15"/>
            <p:cNvSpPr/>
            <p:nvPr/>
          </p:nvSpPr>
          <p:spPr>
            <a:xfrm>
              <a:off x="3261131" y="3466283"/>
              <a:ext cx="62876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940564" y="3466283"/>
              <a:ext cx="62876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619997" y="3466283"/>
              <a:ext cx="62876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296296" y="3466283"/>
              <a:ext cx="62876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50000" sy="150000" algn="ctr" rotWithShape="0">
                <a:srgbClr val="0070C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127836" y="3729533"/>
            <a:ext cx="89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01</a:t>
            </a:r>
            <a:endParaRPr lang="zh-CN" altLang="en-US" sz="24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807269" y="3729533"/>
            <a:ext cx="89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02</a:t>
            </a:r>
            <a:endParaRPr lang="zh-CN" altLang="en-US" sz="24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486702" y="3729533"/>
            <a:ext cx="89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03</a:t>
            </a:r>
            <a:endParaRPr lang="zh-CN" altLang="en-US" sz="24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163001" y="3729533"/>
            <a:ext cx="89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04</a:t>
            </a:r>
            <a:endParaRPr lang="zh-CN" altLang="en-US" sz="24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805540" y="4289995"/>
            <a:ext cx="15367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项目</a:t>
            </a:r>
          </a:p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介绍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4485864" y="4289994"/>
            <a:ext cx="15367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项目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ngFang HK Semibold" panose="020B0400000000000000" charset="-122"/>
              <a:ea typeface="PingFang HK Semibold" panose="020B0400000000000000" charset="-122"/>
            </a:endParaRPr>
          </a:p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演示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169814" y="4284213"/>
            <a:ext cx="15367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应用</a:t>
            </a:r>
          </a:p>
          <a:p>
            <a:pPr algn="ctr"/>
            <a:r>
              <a:rPr lang="zh-CN" altLang="en-US" sz="2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场景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837462" y="4284213"/>
            <a:ext cx="15367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团队</a:t>
            </a:r>
          </a:p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ngFang HK Semibold" panose="020B0400000000000000" charset="-122"/>
                <a:ea typeface="PingFang HK Semibold" panose="020B0400000000000000" charset="-122"/>
              </a:rPr>
              <a:t>成员</a:t>
            </a:r>
          </a:p>
        </p:txBody>
      </p:sp>
      <p:sp>
        <p:nvSpPr>
          <p:cNvPr id="29" name="矩形 28"/>
          <p:cNvSpPr/>
          <p:nvPr/>
        </p:nvSpPr>
        <p:spPr>
          <a:xfrm>
            <a:off x="2983340" y="5242381"/>
            <a:ext cx="118110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PROJECT</a:t>
            </a:r>
          </a:p>
          <a:p>
            <a:pPr algn="ctr"/>
            <a:r>
              <a:rPr lang="zh-CN" altLang="en-US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INTRODUCTION</a:t>
            </a:r>
          </a:p>
        </p:txBody>
      </p:sp>
      <p:sp>
        <p:nvSpPr>
          <p:cNvPr id="40" name="矩形 39"/>
          <p:cNvSpPr/>
          <p:nvPr/>
        </p:nvSpPr>
        <p:spPr>
          <a:xfrm>
            <a:off x="4596570" y="5242381"/>
            <a:ext cx="131191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PROJECT</a:t>
            </a:r>
          </a:p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DEMONSTRATION</a:t>
            </a:r>
          </a:p>
        </p:txBody>
      </p:sp>
      <p:sp>
        <p:nvSpPr>
          <p:cNvPr id="41" name="矩形 40"/>
          <p:cNvSpPr/>
          <p:nvPr/>
        </p:nvSpPr>
        <p:spPr>
          <a:xfrm>
            <a:off x="6413420" y="5242381"/>
            <a:ext cx="103886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APPLICATION</a:t>
            </a:r>
          </a:p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SCENARIOS</a:t>
            </a:r>
          </a:p>
        </p:txBody>
      </p:sp>
      <p:sp>
        <p:nvSpPr>
          <p:cNvPr id="42" name="矩形 41"/>
          <p:cNvSpPr/>
          <p:nvPr/>
        </p:nvSpPr>
        <p:spPr>
          <a:xfrm>
            <a:off x="8241065" y="5242381"/>
            <a:ext cx="74422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TEAM</a:t>
            </a:r>
          </a:p>
          <a:p>
            <a:pPr algn="ctr"/>
            <a:r>
              <a:rPr lang="en-US" altLang="zh-CN" sz="10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MEMBER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84375" y="1803400"/>
            <a:ext cx="8223250" cy="354164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  <a:effectLst>
            <a:outerShdw blurRad="114300" sx="104000" sy="104000" algn="ctr" rotWithShape="0">
              <a:srgbClr val="476A94">
                <a:alpha val="32000"/>
              </a:srgbClr>
            </a:outerShdw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24175" y="1803400"/>
            <a:ext cx="1457325" cy="3541642"/>
          </a:xfrm>
          <a:prstGeom prst="rect">
            <a:avLst/>
          </a:prstGeom>
          <a:gradFill flip="none" rotWithShape="1">
            <a:gsLst>
              <a:gs pos="0">
                <a:srgbClr val="152C49"/>
              </a:gs>
              <a:gs pos="100000">
                <a:srgbClr val="476A94"/>
              </a:gs>
            </a:gsLst>
            <a:lin ang="13500000" scaled="1"/>
            <a:tileRect/>
          </a:gradFill>
          <a:ln>
            <a:noFill/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05162" y="2866335"/>
            <a:ext cx="895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01</a:t>
            </a:r>
            <a:endParaRPr lang="zh-CN" altLang="en-US" sz="40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6083" y="4637156"/>
            <a:ext cx="6335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PART</a:t>
            </a:r>
            <a:endParaRPr lang="zh-CN" altLang="en-US" sz="14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33042" y="2782955"/>
            <a:ext cx="48017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PingFang HK Semibold" panose="020B0400000000000000" charset="-122"/>
                <a:ea typeface="PingFang HK Semibold" panose="020B0400000000000000" charset="-122"/>
              </a:rPr>
              <a:t>项目介绍</a:t>
            </a:r>
          </a:p>
        </p:txBody>
      </p:sp>
      <p:sp>
        <p:nvSpPr>
          <p:cNvPr id="11" name="矩形 10"/>
          <p:cNvSpPr/>
          <p:nvPr/>
        </p:nvSpPr>
        <p:spPr>
          <a:xfrm>
            <a:off x="5962650" y="2495613"/>
            <a:ext cx="2222500" cy="245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dirty="0">
                <a:solidFill>
                  <a:srgbClr val="476A94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PROJECT 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05485" y="2338705"/>
            <a:ext cx="3853180" cy="3383280"/>
          </a:xfrm>
          <a:prstGeom prst="rect">
            <a:avLst/>
          </a:prstGeom>
          <a:noFill/>
          <a:ln w="19050"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项目介绍</a:t>
            </a:r>
          </a:p>
        </p:txBody>
      </p:sp>
      <p:sp>
        <p:nvSpPr>
          <p:cNvPr id="27" name="矩形 26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2" name="图形 4"/>
          <p:cNvGrpSpPr/>
          <p:nvPr/>
        </p:nvGrpSpPr>
        <p:grpSpPr>
          <a:xfrm>
            <a:off x="5954436" y="3454042"/>
            <a:ext cx="369833" cy="350073"/>
            <a:chOff x="7567305" y="-62"/>
            <a:chExt cx="1997151" cy="1890443"/>
          </a:xfrm>
          <a:solidFill>
            <a:srgbClr val="476A94"/>
          </a:solidFill>
        </p:grpSpPr>
        <p:sp>
          <p:nvSpPr>
            <p:cNvPr id="13" name="任意多边形: 形状 12"/>
            <p:cNvSpPr/>
            <p:nvPr/>
          </p:nvSpPr>
          <p:spPr>
            <a:xfrm>
              <a:off x="7879555" y="257308"/>
              <a:ext cx="1677359" cy="1443861"/>
            </a:xfrm>
            <a:custGeom>
              <a:avLst/>
              <a:gdLst>
                <a:gd name="connsiteX0" fmla="*/ 76997 w 1677359"/>
                <a:gd name="connsiteY0" fmla="*/ 1441722 h 1443861"/>
                <a:gd name="connsiteX1" fmla="*/ 179210 w 1677359"/>
                <a:gd name="connsiteY1" fmla="*/ 1393371 h 1443861"/>
                <a:gd name="connsiteX2" fmla="*/ 189168 w 1677359"/>
                <a:gd name="connsiteY2" fmla="*/ 1331681 h 1443861"/>
                <a:gd name="connsiteX3" fmla="*/ 135368 w 1677359"/>
                <a:gd name="connsiteY3" fmla="*/ 1260408 h 1443861"/>
                <a:gd name="connsiteX4" fmla="*/ 372611 w 1677359"/>
                <a:gd name="connsiteY4" fmla="*/ 190497 h 1443861"/>
                <a:gd name="connsiteX5" fmla="*/ 418457 w 1677359"/>
                <a:gd name="connsiteY5" fmla="*/ 190497 h 1443861"/>
                <a:gd name="connsiteX6" fmla="*/ 712881 w 1677359"/>
                <a:gd name="connsiteY6" fmla="*/ 700620 h 1443861"/>
                <a:gd name="connsiteX7" fmla="*/ 712818 w 1677359"/>
                <a:gd name="connsiteY7" fmla="*/ 827696 h 1443861"/>
                <a:gd name="connsiteX8" fmla="*/ 765114 w 1677359"/>
                <a:gd name="connsiteY8" fmla="*/ 858134 h 1443861"/>
                <a:gd name="connsiteX9" fmla="*/ 844717 w 1677359"/>
                <a:gd name="connsiteY9" fmla="*/ 839784 h 1443861"/>
                <a:gd name="connsiteX10" fmla="*/ 861001 w 1677359"/>
                <a:gd name="connsiteY10" fmla="*/ 853750 h 1443861"/>
                <a:gd name="connsiteX11" fmla="*/ 1111960 w 1677359"/>
                <a:gd name="connsiteY11" fmla="*/ 1078718 h 1443861"/>
                <a:gd name="connsiteX12" fmla="*/ 1126929 w 1677359"/>
                <a:gd name="connsiteY12" fmla="*/ 1108091 h 1443861"/>
                <a:gd name="connsiteX13" fmla="*/ 1201083 w 1677359"/>
                <a:gd name="connsiteY13" fmla="*/ 1191327 h 1443861"/>
                <a:gd name="connsiteX14" fmla="*/ 1301416 w 1677359"/>
                <a:gd name="connsiteY14" fmla="*/ 1150617 h 1443861"/>
                <a:gd name="connsiteX15" fmla="*/ 1297470 w 1677359"/>
                <a:gd name="connsiteY15" fmla="*/ 1040764 h 1443861"/>
                <a:gd name="connsiteX16" fmla="*/ 1287262 w 1677359"/>
                <a:gd name="connsiteY16" fmla="*/ 1027361 h 1443861"/>
                <a:gd name="connsiteX17" fmla="*/ 1554567 w 1677359"/>
                <a:gd name="connsiteY17" fmla="*/ 440391 h 1443861"/>
                <a:gd name="connsiteX18" fmla="*/ 1572354 w 1677359"/>
                <a:gd name="connsiteY18" fmla="*/ 441832 h 1443861"/>
                <a:gd name="connsiteX19" fmla="*/ 1620266 w 1677359"/>
                <a:gd name="connsiteY19" fmla="*/ 433752 h 1443861"/>
                <a:gd name="connsiteX20" fmla="*/ 1666425 w 1677359"/>
                <a:gd name="connsiteY20" fmla="*/ 302856 h 1443861"/>
                <a:gd name="connsiteX21" fmla="*/ 1532459 w 1677359"/>
                <a:gd name="connsiteY21" fmla="*/ 264589 h 1443861"/>
                <a:gd name="connsiteX22" fmla="*/ 1502584 w 1677359"/>
                <a:gd name="connsiteY22" fmla="*/ 400371 h 1443861"/>
                <a:gd name="connsiteX23" fmla="*/ 1505340 w 1677359"/>
                <a:gd name="connsiteY23" fmla="*/ 437135 h 1443861"/>
                <a:gd name="connsiteX24" fmla="*/ 1254820 w 1677359"/>
                <a:gd name="connsiteY24" fmla="*/ 986526 h 1443861"/>
                <a:gd name="connsiteX25" fmla="*/ 1245550 w 1677359"/>
                <a:gd name="connsiteY25" fmla="*/ 1005315 h 1443861"/>
                <a:gd name="connsiteX26" fmla="*/ 1141835 w 1677359"/>
                <a:gd name="connsiteY26" fmla="*/ 1043582 h 1443861"/>
                <a:gd name="connsiteX27" fmla="*/ 873214 w 1677359"/>
                <a:gd name="connsiteY27" fmla="*/ 802456 h 1443861"/>
                <a:gd name="connsiteX28" fmla="*/ 854550 w 1677359"/>
                <a:gd name="connsiteY28" fmla="*/ 699993 h 1443861"/>
                <a:gd name="connsiteX29" fmla="*/ 751587 w 1677359"/>
                <a:gd name="connsiteY29" fmla="*/ 674816 h 1443861"/>
                <a:gd name="connsiteX30" fmla="*/ 457601 w 1677359"/>
                <a:gd name="connsiteY30" fmla="*/ 165883 h 1443861"/>
                <a:gd name="connsiteX31" fmla="*/ 468373 w 1677359"/>
                <a:gd name="connsiteY31" fmla="*/ 151729 h 1443861"/>
                <a:gd name="connsiteX32" fmla="*/ 454093 w 1677359"/>
                <a:gd name="connsiteY32" fmla="*/ 23462 h 1443861"/>
                <a:gd name="connsiteX33" fmla="*/ 325075 w 1677359"/>
                <a:gd name="connsiteY33" fmla="*/ 26719 h 1443861"/>
                <a:gd name="connsiteX34" fmla="*/ 317810 w 1677359"/>
                <a:gd name="connsiteY34" fmla="*/ 155236 h 1443861"/>
                <a:gd name="connsiteX35" fmla="*/ 325702 w 1677359"/>
                <a:gd name="connsiteY35" fmla="*/ 188368 h 1443861"/>
                <a:gd name="connsiteX36" fmla="*/ 109314 w 1677359"/>
                <a:gd name="connsiteY36" fmla="*/ 1164521 h 1443861"/>
                <a:gd name="connsiteX37" fmla="*/ 89586 w 1677359"/>
                <a:gd name="connsiteY37" fmla="*/ 1251326 h 1443861"/>
                <a:gd name="connsiteX38" fmla="*/ 25 w 1677359"/>
                <a:gd name="connsiteY38" fmla="*/ 1349969 h 1443861"/>
                <a:gd name="connsiteX39" fmla="*/ 76997 w 1677359"/>
                <a:gd name="connsiteY39" fmla="*/ 1441722 h 1443861"/>
                <a:gd name="connsiteX40" fmla="*/ 1580997 w 1677359"/>
                <a:gd name="connsiteY40" fmla="*/ 299223 h 1443861"/>
                <a:gd name="connsiteX41" fmla="*/ 1630037 w 1677359"/>
                <a:gd name="connsiteY41" fmla="*/ 349077 h 1443861"/>
                <a:gd name="connsiteX42" fmla="*/ 1579933 w 1677359"/>
                <a:gd name="connsiteY42" fmla="*/ 395924 h 1443861"/>
                <a:gd name="connsiteX43" fmla="*/ 1532521 w 1677359"/>
                <a:gd name="connsiteY43" fmla="*/ 346947 h 1443861"/>
                <a:gd name="connsiteX44" fmla="*/ 1580997 w 1677359"/>
                <a:gd name="connsiteY44" fmla="*/ 299223 h 1443861"/>
                <a:gd name="connsiteX45" fmla="*/ 1222502 w 1677359"/>
                <a:gd name="connsiteY45" fmla="*/ 1049031 h 1443861"/>
                <a:gd name="connsiteX46" fmla="*/ 1270101 w 1677359"/>
                <a:gd name="connsiteY46" fmla="*/ 1097945 h 1443861"/>
                <a:gd name="connsiteX47" fmla="*/ 1220748 w 1677359"/>
                <a:gd name="connsiteY47" fmla="*/ 1146671 h 1443861"/>
                <a:gd name="connsiteX48" fmla="*/ 1172649 w 1677359"/>
                <a:gd name="connsiteY48" fmla="*/ 1098258 h 1443861"/>
                <a:gd name="connsiteX49" fmla="*/ 1222502 w 1677359"/>
                <a:gd name="connsiteY49" fmla="*/ 1049031 h 1443861"/>
                <a:gd name="connsiteX50" fmla="*/ 784592 w 1677359"/>
                <a:gd name="connsiteY50" fmla="*/ 716465 h 1443861"/>
                <a:gd name="connsiteX51" fmla="*/ 833506 w 1677359"/>
                <a:gd name="connsiteY51" fmla="*/ 766193 h 1443861"/>
                <a:gd name="connsiteX52" fmla="*/ 784780 w 1677359"/>
                <a:gd name="connsiteY52" fmla="*/ 813730 h 1443861"/>
                <a:gd name="connsiteX53" fmla="*/ 736054 w 1677359"/>
                <a:gd name="connsiteY53" fmla="*/ 766381 h 1443861"/>
                <a:gd name="connsiteX54" fmla="*/ 784592 w 1677359"/>
                <a:gd name="connsiteY54" fmla="*/ 716465 h 1443861"/>
                <a:gd name="connsiteX55" fmla="*/ 390711 w 1677359"/>
                <a:gd name="connsiteY55" fmla="*/ 46824 h 1443861"/>
                <a:gd name="connsiteX56" fmla="*/ 439751 w 1677359"/>
                <a:gd name="connsiteY56" fmla="*/ 96301 h 1443861"/>
                <a:gd name="connsiteX57" fmla="*/ 391776 w 1677359"/>
                <a:gd name="connsiteY57" fmla="*/ 144339 h 1443861"/>
                <a:gd name="connsiteX58" fmla="*/ 342361 w 1677359"/>
                <a:gd name="connsiteY58" fmla="*/ 95299 h 1443861"/>
                <a:gd name="connsiteX59" fmla="*/ 390711 w 1677359"/>
                <a:gd name="connsiteY59" fmla="*/ 46824 h 1443861"/>
                <a:gd name="connsiteX60" fmla="*/ 96037 w 1677359"/>
                <a:gd name="connsiteY60" fmla="*/ 1299802 h 1443861"/>
                <a:gd name="connsiteX61" fmla="*/ 143886 w 1677359"/>
                <a:gd name="connsiteY61" fmla="*/ 1348027 h 1443861"/>
                <a:gd name="connsiteX62" fmla="*/ 94847 w 1677359"/>
                <a:gd name="connsiteY62" fmla="*/ 1397067 h 1443861"/>
                <a:gd name="connsiteX63" fmla="*/ 46496 w 1677359"/>
                <a:gd name="connsiteY63" fmla="*/ 1348842 h 1443861"/>
                <a:gd name="connsiteX64" fmla="*/ 96037 w 1677359"/>
                <a:gd name="connsiteY64" fmla="*/ 1299802 h 144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677359" h="1443861">
                  <a:moveTo>
                    <a:pt x="76997" y="1441722"/>
                  </a:moveTo>
                  <a:cubicBezTo>
                    <a:pt x="115703" y="1450866"/>
                    <a:pt x="159669" y="1429947"/>
                    <a:pt x="179210" y="1393371"/>
                  </a:cubicBezTo>
                  <a:cubicBezTo>
                    <a:pt x="189606" y="1373894"/>
                    <a:pt x="192863" y="1353226"/>
                    <a:pt x="189168" y="1331681"/>
                  </a:cubicBezTo>
                  <a:cubicBezTo>
                    <a:pt x="183594" y="1299113"/>
                    <a:pt x="162801" y="1277130"/>
                    <a:pt x="135368" y="1260408"/>
                  </a:cubicBezTo>
                  <a:cubicBezTo>
                    <a:pt x="214595" y="903040"/>
                    <a:pt x="293510" y="547113"/>
                    <a:pt x="372611" y="190497"/>
                  </a:cubicBezTo>
                  <a:cubicBezTo>
                    <a:pt x="388832" y="190497"/>
                    <a:pt x="403050" y="190497"/>
                    <a:pt x="418457" y="190497"/>
                  </a:cubicBezTo>
                  <a:cubicBezTo>
                    <a:pt x="516598" y="360538"/>
                    <a:pt x="615053" y="531142"/>
                    <a:pt x="712881" y="700620"/>
                  </a:cubicBezTo>
                  <a:cubicBezTo>
                    <a:pt x="682130" y="751538"/>
                    <a:pt x="682505" y="793563"/>
                    <a:pt x="712818" y="827696"/>
                  </a:cubicBezTo>
                  <a:cubicBezTo>
                    <a:pt x="726910" y="843542"/>
                    <a:pt x="744321" y="853688"/>
                    <a:pt x="765114" y="858134"/>
                  </a:cubicBezTo>
                  <a:cubicBezTo>
                    <a:pt x="794425" y="864460"/>
                    <a:pt x="820292" y="855504"/>
                    <a:pt x="844717" y="839784"/>
                  </a:cubicBezTo>
                  <a:cubicBezTo>
                    <a:pt x="850667" y="844857"/>
                    <a:pt x="855928" y="849178"/>
                    <a:pt x="861001" y="853750"/>
                  </a:cubicBezTo>
                  <a:cubicBezTo>
                    <a:pt x="944612" y="928781"/>
                    <a:pt x="1028098" y="1003937"/>
                    <a:pt x="1111960" y="1078718"/>
                  </a:cubicBezTo>
                  <a:cubicBezTo>
                    <a:pt x="1121167" y="1086985"/>
                    <a:pt x="1125739" y="1095315"/>
                    <a:pt x="1126929" y="1108091"/>
                  </a:cubicBezTo>
                  <a:cubicBezTo>
                    <a:pt x="1131000" y="1149740"/>
                    <a:pt x="1160686" y="1181932"/>
                    <a:pt x="1201083" y="1191327"/>
                  </a:cubicBezTo>
                  <a:cubicBezTo>
                    <a:pt x="1238786" y="1200095"/>
                    <a:pt x="1279997" y="1183373"/>
                    <a:pt x="1301416" y="1150617"/>
                  </a:cubicBezTo>
                  <a:cubicBezTo>
                    <a:pt x="1323212" y="1117235"/>
                    <a:pt x="1321709" y="1073832"/>
                    <a:pt x="1297470" y="1040764"/>
                  </a:cubicBezTo>
                  <a:cubicBezTo>
                    <a:pt x="1294277" y="1036442"/>
                    <a:pt x="1290957" y="1032183"/>
                    <a:pt x="1287262" y="1027361"/>
                  </a:cubicBezTo>
                  <a:cubicBezTo>
                    <a:pt x="1376448" y="831517"/>
                    <a:pt x="1465507" y="636048"/>
                    <a:pt x="1554567" y="440391"/>
                  </a:cubicBezTo>
                  <a:cubicBezTo>
                    <a:pt x="1561644" y="441018"/>
                    <a:pt x="1567156" y="442458"/>
                    <a:pt x="1572354" y="441832"/>
                  </a:cubicBezTo>
                  <a:cubicBezTo>
                    <a:pt x="1588450" y="439765"/>
                    <a:pt x="1605674" y="439828"/>
                    <a:pt x="1620266" y="433752"/>
                  </a:cubicBezTo>
                  <a:cubicBezTo>
                    <a:pt x="1671498" y="412396"/>
                    <a:pt x="1691853" y="352208"/>
                    <a:pt x="1666425" y="302856"/>
                  </a:cubicBezTo>
                  <a:cubicBezTo>
                    <a:pt x="1641123" y="253753"/>
                    <a:pt x="1580872" y="236530"/>
                    <a:pt x="1532459" y="264589"/>
                  </a:cubicBezTo>
                  <a:cubicBezTo>
                    <a:pt x="1485423" y="291833"/>
                    <a:pt x="1470643" y="355214"/>
                    <a:pt x="1502584" y="400371"/>
                  </a:cubicBezTo>
                  <a:cubicBezTo>
                    <a:pt x="1512041" y="413711"/>
                    <a:pt x="1511728" y="423231"/>
                    <a:pt x="1505340" y="437135"/>
                  </a:cubicBezTo>
                  <a:cubicBezTo>
                    <a:pt x="1421478" y="620077"/>
                    <a:pt x="1338243" y="803333"/>
                    <a:pt x="1254820" y="986526"/>
                  </a:cubicBezTo>
                  <a:cubicBezTo>
                    <a:pt x="1252001" y="992664"/>
                    <a:pt x="1248870" y="998614"/>
                    <a:pt x="1245550" y="1005315"/>
                  </a:cubicBezTo>
                  <a:cubicBezTo>
                    <a:pt x="1203150" y="996484"/>
                    <a:pt x="1169580" y="1011077"/>
                    <a:pt x="1141835" y="1043582"/>
                  </a:cubicBezTo>
                  <a:cubicBezTo>
                    <a:pt x="1051710" y="962664"/>
                    <a:pt x="962650" y="882748"/>
                    <a:pt x="873214" y="802456"/>
                  </a:cubicBezTo>
                  <a:cubicBezTo>
                    <a:pt x="886241" y="764064"/>
                    <a:pt x="881732" y="729429"/>
                    <a:pt x="854550" y="699993"/>
                  </a:cubicBezTo>
                  <a:cubicBezTo>
                    <a:pt x="826555" y="669680"/>
                    <a:pt x="791294" y="664419"/>
                    <a:pt x="751587" y="674816"/>
                  </a:cubicBezTo>
                  <a:cubicBezTo>
                    <a:pt x="653320" y="504712"/>
                    <a:pt x="555491" y="335298"/>
                    <a:pt x="457601" y="165883"/>
                  </a:cubicBezTo>
                  <a:cubicBezTo>
                    <a:pt x="461797" y="160372"/>
                    <a:pt x="465179" y="156113"/>
                    <a:pt x="468373" y="151729"/>
                  </a:cubicBezTo>
                  <a:cubicBezTo>
                    <a:pt x="497496" y="111270"/>
                    <a:pt x="491233" y="55466"/>
                    <a:pt x="454093" y="23462"/>
                  </a:cubicBezTo>
                  <a:cubicBezTo>
                    <a:pt x="416327" y="-9043"/>
                    <a:pt x="360210" y="-7602"/>
                    <a:pt x="325075" y="26719"/>
                  </a:cubicBezTo>
                  <a:cubicBezTo>
                    <a:pt x="289376" y="61604"/>
                    <a:pt x="285555" y="116781"/>
                    <a:pt x="317810" y="155236"/>
                  </a:cubicBezTo>
                  <a:cubicBezTo>
                    <a:pt x="326891" y="166071"/>
                    <a:pt x="328708" y="174965"/>
                    <a:pt x="325702" y="188368"/>
                  </a:cubicBezTo>
                  <a:cubicBezTo>
                    <a:pt x="253301" y="513669"/>
                    <a:pt x="181339" y="839095"/>
                    <a:pt x="109314" y="1164521"/>
                  </a:cubicBezTo>
                  <a:cubicBezTo>
                    <a:pt x="102801" y="1193832"/>
                    <a:pt x="96037" y="1223018"/>
                    <a:pt x="89586" y="1251326"/>
                  </a:cubicBezTo>
                  <a:cubicBezTo>
                    <a:pt x="28333" y="1269113"/>
                    <a:pt x="-977" y="1301869"/>
                    <a:pt x="25" y="1349969"/>
                  </a:cubicBezTo>
                  <a:cubicBezTo>
                    <a:pt x="901" y="1394749"/>
                    <a:pt x="31152" y="1430887"/>
                    <a:pt x="76997" y="1441722"/>
                  </a:cubicBezTo>
                  <a:close/>
                  <a:moveTo>
                    <a:pt x="1580997" y="299223"/>
                  </a:moveTo>
                  <a:cubicBezTo>
                    <a:pt x="1608805" y="299286"/>
                    <a:pt x="1631289" y="322083"/>
                    <a:pt x="1630037" y="349077"/>
                  </a:cubicBezTo>
                  <a:cubicBezTo>
                    <a:pt x="1628784" y="375882"/>
                    <a:pt x="1606801" y="396425"/>
                    <a:pt x="1579933" y="395924"/>
                  </a:cubicBezTo>
                  <a:cubicBezTo>
                    <a:pt x="1552751" y="395423"/>
                    <a:pt x="1532333" y="374316"/>
                    <a:pt x="1532521" y="346947"/>
                  </a:cubicBezTo>
                  <a:cubicBezTo>
                    <a:pt x="1532709" y="319703"/>
                    <a:pt x="1553565" y="299223"/>
                    <a:pt x="1580997" y="299223"/>
                  </a:cubicBezTo>
                  <a:close/>
                  <a:moveTo>
                    <a:pt x="1222502" y="1049031"/>
                  </a:moveTo>
                  <a:cubicBezTo>
                    <a:pt x="1248932" y="1049532"/>
                    <a:pt x="1270101" y="1071327"/>
                    <a:pt x="1270101" y="1097945"/>
                  </a:cubicBezTo>
                  <a:cubicBezTo>
                    <a:pt x="1270101" y="1125816"/>
                    <a:pt x="1248557" y="1147047"/>
                    <a:pt x="1220748" y="1146671"/>
                  </a:cubicBezTo>
                  <a:cubicBezTo>
                    <a:pt x="1194256" y="1146296"/>
                    <a:pt x="1172586" y="1124500"/>
                    <a:pt x="1172649" y="1098258"/>
                  </a:cubicBezTo>
                  <a:cubicBezTo>
                    <a:pt x="1172712" y="1071453"/>
                    <a:pt x="1195947" y="1048530"/>
                    <a:pt x="1222502" y="1049031"/>
                  </a:cubicBezTo>
                  <a:close/>
                  <a:moveTo>
                    <a:pt x="784592" y="716465"/>
                  </a:moveTo>
                  <a:cubicBezTo>
                    <a:pt x="811711" y="716402"/>
                    <a:pt x="833945" y="739012"/>
                    <a:pt x="833506" y="766193"/>
                  </a:cubicBezTo>
                  <a:cubicBezTo>
                    <a:pt x="833068" y="792623"/>
                    <a:pt x="811461" y="813730"/>
                    <a:pt x="784780" y="813730"/>
                  </a:cubicBezTo>
                  <a:cubicBezTo>
                    <a:pt x="757912" y="813792"/>
                    <a:pt x="736492" y="792936"/>
                    <a:pt x="736054" y="766381"/>
                  </a:cubicBezTo>
                  <a:cubicBezTo>
                    <a:pt x="735616" y="738761"/>
                    <a:pt x="757223" y="716528"/>
                    <a:pt x="784592" y="716465"/>
                  </a:cubicBezTo>
                  <a:close/>
                  <a:moveTo>
                    <a:pt x="390711" y="46824"/>
                  </a:moveTo>
                  <a:cubicBezTo>
                    <a:pt x="417768" y="46448"/>
                    <a:pt x="439876" y="68744"/>
                    <a:pt x="439751" y="96301"/>
                  </a:cubicBezTo>
                  <a:cubicBezTo>
                    <a:pt x="439625" y="123232"/>
                    <a:pt x="418770" y="144151"/>
                    <a:pt x="391776" y="144339"/>
                  </a:cubicBezTo>
                  <a:cubicBezTo>
                    <a:pt x="364282" y="144527"/>
                    <a:pt x="341985" y="122418"/>
                    <a:pt x="342361" y="95299"/>
                  </a:cubicBezTo>
                  <a:cubicBezTo>
                    <a:pt x="342674" y="69308"/>
                    <a:pt x="364720" y="47199"/>
                    <a:pt x="390711" y="46824"/>
                  </a:cubicBezTo>
                  <a:close/>
                  <a:moveTo>
                    <a:pt x="96037" y="1299802"/>
                  </a:moveTo>
                  <a:cubicBezTo>
                    <a:pt x="123030" y="1300115"/>
                    <a:pt x="143761" y="1321034"/>
                    <a:pt x="143886" y="1348027"/>
                  </a:cubicBezTo>
                  <a:cubicBezTo>
                    <a:pt x="144011" y="1375898"/>
                    <a:pt x="122529" y="1397380"/>
                    <a:pt x="94847" y="1397067"/>
                  </a:cubicBezTo>
                  <a:cubicBezTo>
                    <a:pt x="68417" y="1396754"/>
                    <a:pt x="46872" y="1375271"/>
                    <a:pt x="46496" y="1348842"/>
                  </a:cubicBezTo>
                  <a:cubicBezTo>
                    <a:pt x="46121" y="1321848"/>
                    <a:pt x="68730" y="1299426"/>
                    <a:pt x="96037" y="1299802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7567305" y="-62"/>
              <a:ext cx="1997151" cy="1890443"/>
            </a:xfrm>
            <a:custGeom>
              <a:avLst/>
              <a:gdLst>
                <a:gd name="connsiteX0" fmla="*/ 1966651 w 1997151"/>
                <a:gd name="connsiteY0" fmla="*/ 1843581 h 1890443"/>
                <a:gd name="connsiteX1" fmla="*/ 203362 w 1997151"/>
                <a:gd name="connsiteY1" fmla="*/ 1843581 h 1890443"/>
                <a:gd name="connsiteX2" fmla="*/ 178685 w 1997151"/>
                <a:gd name="connsiteY2" fmla="*/ 1843518 h 1890443"/>
                <a:gd name="connsiteX3" fmla="*/ 108038 w 1997151"/>
                <a:gd name="connsiteY3" fmla="*/ 1772370 h 1890443"/>
                <a:gd name="connsiteX4" fmla="*/ 108038 w 1997151"/>
                <a:gd name="connsiteY4" fmla="*/ 1665523 h 1890443"/>
                <a:gd name="connsiteX5" fmla="*/ 110356 w 1997151"/>
                <a:gd name="connsiteY5" fmla="*/ 1650617 h 1890443"/>
                <a:gd name="connsiteX6" fmla="*/ 144113 w 1997151"/>
                <a:gd name="connsiteY6" fmla="*/ 1650492 h 1890443"/>
                <a:gd name="connsiteX7" fmla="*/ 171170 w 1997151"/>
                <a:gd name="connsiteY7" fmla="*/ 1626004 h 1890443"/>
                <a:gd name="connsiteX8" fmla="*/ 144051 w 1997151"/>
                <a:gd name="connsiteY8" fmla="*/ 1604208 h 1890443"/>
                <a:gd name="connsiteX9" fmla="*/ 109041 w 1997151"/>
                <a:gd name="connsiteY9" fmla="*/ 1603081 h 1890443"/>
                <a:gd name="connsiteX10" fmla="*/ 109041 w 1997151"/>
                <a:gd name="connsiteY10" fmla="*/ 1364022 h 1890443"/>
                <a:gd name="connsiteX11" fmla="*/ 127892 w 1997151"/>
                <a:gd name="connsiteY11" fmla="*/ 1362456 h 1890443"/>
                <a:gd name="connsiteX12" fmla="*/ 150439 w 1997151"/>
                <a:gd name="connsiteY12" fmla="*/ 1361454 h 1890443"/>
                <a:gd name="connsiteX13" fmla="*/ 171295 w 1997151"/>
                <a:gd name="connsiteY13" fmla="*/ 1337655 h 1890443"/>
                <a:gd name="connsiteX14" fmla="*/ 150126 w 1997151"/>
                <a:gd name="connsiteY14" fmla="*/ 1316235 h 1890443"/>
                <a:gd name="connsiteX15" fmla="*/ 127579 w 1997151"/>
                <a:gd name="connsiteY15" fmla="*/ 1315358 h 1890443"/>
                <a:gd name="connsiteX16" fmla="*/ 110418 w 1997151"/>
                <a:gd name="connsiteY16" fmla="*/ 1313605 h 1890443"/>
                <a:gd name="connsiteX17" fmla="*/ 111483 w 1997151"/>
                <a:gd name="connsiteY17" fmla="*/ 1088449 h 1890443"/>
                <a:gd name="connsiteX18" fmla="*/ 127516 w 1997151"/>
                <a:gd name="connsiteY18" fmla="*/ 1087572 h 1890443"/>
                <a:gd name="connsiteX19" fmla="*/ 143926 w 1997151"/>
                <a:gd name="connsiteY19" fmla="*/ 1087447 h 1890443"/>
                <a:gd name="connsiteX20" fmla="*/ 171170 w 1997151"/>
                <a:gd name="connsiteY20" fmla="*/ 1063585 h 1890443"/>
                <a:gd name="connsiteX21" fmla="*/ 144364 w 1997151"/>
                <a:gd name="connsiteY21" fmla="*/ 1041226 h 1890443"/>
                <a:gd name="connsiteX22" fmla="*/ 109291 w 1997151"/>
                <a:gd name="connsiteY22" fmla="*/ 1040349 h 1890443"/>
                <a:gd name="connsiteX23" fmla="*/ 109291 w 1997151"/>
                <a:gd name="connsiteY23" fmla="*/ 825528 h 1890443"/>
                <a:gd name="connsiteX24" fmla="*/ 132652 w 1997151"/>
                <a:gd name="connsiteY24" fmla="*/ 825528 h 1890443"/>
                <a:gd name="connsiteX25" fmla="*/ 151128 w 1997151"/>
                <a:gd name="connsiteY25" fmla="*/ 825215 h 1890443"/>
                <a:gd name="connsiteX26" fmla="*/ 171170 w 1997151"/>
                <a:gd name="connsiteY26" fmla="*/ 805048 h 1890443"/>
                <a:gd name="connsiteX27" fmla="*/ 155575 w 1997151"/>
                <a:gd name="connsiteY27" fmla="*/ 781374 h 1890443"/>
                <a:gd name="connsiteX28" fmla="*/ 135283 w 1997151"/>
                <a:gd name="connsiteY28" fmla="*/ 779369 h 1890443"/>
                <a:gd name="connsiteX29" fmla="*/ 109103 w 1997151"/>
                <a:gd name="connsiteY29" fmla="*/ 778305 h 1890443"/>
                <a:gd name="connsiteX30" fmla="*/ 109103 w 1997151"/>
                <a:gd name="connsiteY30" fmla="*/ 558285 h 1890443"/>
                <a:gd name="connsiteX31" fmla="*/ 124009 w 1997151"/>
                <a:gd name="connsiteY31" fmla="*/ 556030 h 1890443"/>
                <a:gd name="connsiteX32" fmla="*/ 150689 w 1997151"/>
                <a:gd name="connsiteY32" fmla="*/ 554966 h 1890443"/>
                <a:gd name="connsiteX33" fmla="*/ 171232 w 1997151"/>
                <a:gd name="connsiteY33" fmla="*/ 533045 h 1890443"/>
                <a:gd name="connsiteX34" fmla="*/ 151692 w 1997151"/>
                <a:gd name="connsiteY34" fmla="*/ 510185 h 1890443"/>
                <a:gd name="connsiteX35" fmla="*/ 131274 w 1997151"/>
                <a:gd name="connsiteY35" fmla="*/ 508933 h 1890443"/>
                <a:gd name="connsiteX36" fmla="*/ 109228 w 1997151"/>
                <a:gd name="connsiteY36" fmla="*/ 507492 h 1890443"/>
                <a:gd name="connsiteX37" fmla="*/ 109228 w 1997151"/>
                <a:gd name="connsiteY37" fmla="*/ 287284 h 1890443"/>
                <a:gd name="connsiteX38" fmla="*/ 128456 w 1997151"/>
                <a:gd name="connsiteY38" fmla="*/ 286094 h 1890443"/>
                <a:gd name="connsiteX39" fmla="*/ 146932 w 1997151"/>
                <a:gd name="connsiteY39" fmla="*/ 285907 h 1890443"/>
                <a:gd name="connsiteX40" fmla="*/ 171420 w 1997151"/>
                <a:gd name="connsiteY40" fmla="*/ 263234 h 1890443"/>
                <a:gd name="connsiteX41" fmla="*/ 147809 w 1997151"/>
                <a:gd name="connsiteY41" fmla="*/ 240061 h 1890443"/>
                <a:gd name="connsiteX42" fmla="*/ 125199 w 1997151"/>
                <a:gd name="connsiteY42" fmla="*/ 239748 h 1890443"/>
                <a:gd name="connsiteX43" fmla="*/ 107537 w 1997151"/>
                <a:gd name="connsiteY43" fmla="*/ 237556 h 1890443"/>
                <a:gd name="connsiteX44" fmla="*/ 107537 w 1997151"/>
                <a:gd name="connsiteY44" fmla="*/ 0 h 1890443"/>
                <a:gd name="connsiteX45" fmla="*/ 61504 w 1997151"/>
                <a:gd name="connsiteY45" fmla="*/ 0 h 1890443"/>
                <a:gd name="connsiteX46" fmla="*/ 61504 w 1997151"/>
                <a:gd name="connsiteY46" fmla="*/ 60814 h 1890443"/>
                <a:gd name="connsiteX47" fmla="*/ 61504 w 1997151"/>
                <a:gd name="connsiteY47" fmla="*/ 120438 h 1890443"/>
                <a:gd name="connsiteX48" fmla="*/ 61441 w 1997151"/>
                <a:gd name="connsiteY48" fmla="*/ 180062 h 1890443"/>
                <a:gd name="connsiteX49" fmla="*/ 60001 w 1997151"/>
                <a:gd name="connsiteY49" fmla="*/ 239936 h 1890443"/>
                <a:gd name="connsiteX50" fmla="*/ 27246 w 1997151"/>
                <a:gd name="connsiteY50" fmla="*/ 240124 h 1890443"/>
                <a:gd name="connsiteX51" fmla="*/ 9834 w 1997151"/>
                <a:gd name="connsiteY51" fmla="*/ 244696 h 1890443"/>
                <a:gd name="connsiteX52" fmla="*/ 753 w 1997151"/>
                <a:gd name="connsiteY52" fmla="*/ 267869 h 1890443"/>
                <a:gd name="connsiteX53" fmla="*/ 22987 w 1997151"/>
                <a:gd name="connsiteY53" fmla="*/ 285781 h 1890443"/>
                <a:gd name="connsiteX54" fmla="*/ 58686 w 1997151"/>
                <a:gd name="connsiteY54" fmla="*/ 285969 h 1890443"/>
                <a:gd name="connsiteX55" fmla="*/ 57997 w 1997151"/>
                <a:gd name="connsiteY55" fmla="*/ 508056 h 1890443"/>
                <a:gd name="connsiteX56" fmla="*/ 42026 w 1997151"/>
                <a:gd name="connsiteY56" fmla="*/ 508995 h 1890443"/>
                <a:gd name="connsiteX57" fmla="*/ 25617 w 1997151"/>
                <a:gd name="connsiteY57" fmla="*/ 509308 h 1890443"/>
                <a:gd name="connsiteX58" fmla="*/ 127 w 1997151"/>
                <a:gd name="connsiteY58" fmla="*/ 533358 h 1890443"/>
                <a:gd name="connsiteX59" fmla="*/ 25053 w 1997151"/>
                <a:gd name="connsiteY59" fmla="*/ 555655 h 1890443"/>
                <a:gd name="connsiteX60" fmla="*/ 43529 w 1997151"/>
                <a:gd name="connsiteY60" fmla="*/ 556156 h 1890443"/>
                <a:gd name="connsiteX61" fmla="*/ 60001 w 1997151"/>
                <a:gd name="connsiteY61" fmla="*/ 558097 h 1890443"/>
                <a:gd name="connsiteX62" fmla="*/ 60001 w 1997151"/>
                <a:gd name="connsiteY62" fmla="*/ 779808 h 1890443"/>
                <a:gd name="connsiteX63" fmla="*/ 21922 w 1997151"/>
                <a:gd name="connsiteY63" fmla="*/ 779996 h 1890443"/>
                <a:gd name="connsiteX64" fmla="*/ 314 w 1997151"/>
                <a:gd name="connsiteY64" fmla="*/ 798847 h 1890443"/>
                <a:gd name="connsiteX65" fmla="*/ 12402 w 1997151"/>
                <a:gd name="connsiteY65" fmla="*/ 822897 h 1890443"/>
                <a:gd name="connsiteX66" fmla="*/ 28310 w 1997151"/>
                <a:gd name="connsiteY66" fmla="*/ 825590 h 1890443"/>
                <a:gd name="connsiteX67" fmla="*/ 59813 w 1997151"/>
                <a:gd name="connsiteY67" fmla="*/ 826405 h 1890443"/>
                <a:gd name="connsiteX68" fmla="*/ 57684 w 1997151"/>
                <a:gd name="connsiteY68" fmla="*/ 1041602 h 1890443"/>
                <a:gd name="connsiteX69" fmla="*/ 25743 w 1997151"/>
                <a:gd name="connsiteY69" fmla="*/ 1041915 h 1890443"/>
                <a:gd name="connsiteX70" fmla="*/ 7267 w 1997151"/>
                <a:gd name="connsiteY70" fmla="*/ 1048679 h 1890443"/>
                <a:gd name="connsiteX71" fmla="*/ 1442 w 1997151"/>
                <a:gd name="connsiteY71" fmla="*/ 1071038 h 1890443"/>
                <a:gd name="connsiteX72" fmla="*/ 22861 w 1997151"/>
                <a:gd name="connsiteY72" fmla="*/ 1087447 h 1890443"/>
                <a:gd name="connsiteX73" fmla="*/ 60126 w 1997151"/>
                <a:gd name="connsiteY73" fmla="*/ 1087572 h 1890443"/>
                <a:gd name="connsiteX74" fmla="*/ 60126 w 1997151"/>
                <a:gd name="connsiteY74" fmla="*/ 1313980 h 1890443"/>
                <a:gd name="connsiteX75" fmla="*/ 42778 w 1997151"/>
                <a:gd name="connsiteY75" fmla="*/ 1315609 h 1890443"/>
                <a:gd name="connsiteX76" fmla="*/ 24302 w 1997151"/>
                <a:gd name="connsiteY76" fmla="*/ 1316110 h 1890443"/>
                <a:gd name="connsiteX77" fmla="*/ 1 w 1997151"/>
                <a:gd name="connsiteY77" fmla="*/ 1338907 h 1890443"/>
                <a:gd name="connsiteX78" fmla="*/ 23989 w 1997151"/>
                <a:gd name="connsiteY78" fmla="*/ 1362206 h 1890443"/>
                <a:gd name="connsiteX79" fmla="*/ 36327 w 1997151"/>
                <a:gd name="connsiteY79" fmla="*/ 1362644 h 1890443"/>
                <a:gd name="connsiteX80" fmla="*/ 60377 w 1997151"/>
                <a:gd name="connsiteY80" fmla="*/ 1363959 h 1890443"/>
                <a:gd name="connsiteX81" fmla="*/ 60377 w 1997151"/>
                <a:gd name="connsiteY81" fmla="*/ 1604709 h 1890443"/>
                <a:gd name="connsiteX82" fmla="*/ 20795 w 1997151"/>
                <a:gd name="connsiteY82" fmla="*/ 1604897 h 1890443"/>
                <a:gd name="connsiteX83" fmla="*/ 314 w 1997151"/>
                <a:gd name="connsiteY83" fmla="*/ 1624688 h 1890443"/>
                <a:gd name="connsiteX84" fmla="*/ 15972 w 1997151"/>
                <a:gd name="connsiteY84" fmla="*/ 1648425 h 1890443"/>
                <a:gd name="connsiteX85" fmla="*/ 36202 w 1997151"/>
                <a:gd name="connsiteY85" fmla="*/ 1650805 h 1890443"/>
                <a:gd name="connsiteX86" fmla="*/ 61567 w 1997151"/>
                <a:gd name="connsiteY86" fmla="*/ 1651933 h 1890443"/>
                <a:gd name="connsiteX87" fmla="*/ 61567 w 1997151"/>
                <a:gd name="connsiteY87" fmla="*/ 1676421 h 1890443"/>
                <a:gd name="connsiteX88" fmla="*/ 61755 w 1997151"/>
                <a:gd name="connsiteY88" fmla="*/ 1777130 h 1890443"/>
                <a:gd name="connsiteX89" fmla="*/ 137788 w 1997151"/>
                <a:gd name="connsiteY89" fmla="*/ 1883413 h 1890443"/>
                <a:gd name="connsiteX90" fmla="*/ 184197 w 1997151"/>
                <a:gd name="connsiteY90" fmla="*/ 1890052 h 1890443"/>
                <a:gd name="connsiteX91" fmla="*/ 420500 w 1997151"/>
                <a:gd name="connsiteY91" fmla="*/ 1890366 h 1890443"/>
                <a:gd name="connsiteX92" fmla="*/ 1967966 w 1997151"/>
                <a:gd name="connsiteY92" fmla="*/ 1890366 h 1890443"/>
                <a:gd name="connsiteX93" fmla="*/ 1997151 w 1997151"/>
                <a:gd name="connsiteY93" fmla="*/ 1890366 h 1890443"/>
                <a:gd name="connsiteX94" fmla="*/ 1997151 w 1997151"/>
                <a:gd name="connsiteY94" fmla="*/ 1843769 h 1890443"/>
                <a:gd name="connsiteX95" fmla="*/ 1966651 w 1997151"/>
                <a:gd name="connsiteY95" fmla="*/ 1843581 h 189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1997151" h="1890443">
                  <a:moveTo>
                    <a:pt x="1966651" y="1843581"/>
                  </a:moveTo>
                  <a:cubicBezTo>
                    <a:pt x="1378867" y="1843581"/>
                    <a:pt x="791145" y="1843581"/>
                    <a:pt x="203362" y="1843581"/>
                  </a:cubicBezTo>
                  <a:cubicBezTo>
                    <a:pt x="195157" y="1843581"/>
                    <a:pt x="186890" y="1843706"/>
                    <a:pt x="178685" y="1843518"/>
                  </a:cubicBezTo>
                  <a:cubicBezTo>
                    <a:pt x="135032" y="1842516"/>
                    <a:pt x="108665" y="1816337"/>
                    <a:pt x="108038" y="1772370"/>
                  </a:cubicBezTo>
                  <a:cubicBezTo>
                    <a:pt x="107537" y="1736734"/>
                    <a:pt x="107851" y="1701097"/>
                    <a:pt x="108038" y="1665523"/>
                  </a:cubicBezTo>
                  <a:cubicBezTo>
                    <a:pt x="108038" y="1661014"/>
                    <a:pt x="109416" y="1656567"/>
                    <a:pt x="110356" y="1650617"/>
                  </a:cubicBezTo>
                  <a:cubicBezTo>
                    <a:pt x="122318" y="1650617"/>
                    <a:pt x="133216" y="1651056"/>
                    <a:pt x="144113" y="1650492"/>
                  </a:cubicBezTo>
                  <a:cubicBezTo>
                    <a:pt x="161211" y="1649615"/>
                    <a:pt x="171858" y="1639657"/>
                    <a:pt x="171170" y="1626004"/>
                  </a:cubicBezTo>
                  <a:cubicBezTo>
                    <a:pt x="170481" y="1612789"/>
                    <a:pt x="160710" y="1604897"/>
                    <a:pt x="144051" y="1604208"/>
                  </a:cubicBezTo>
                  <a:cubicBezTo>
                    <a:pt x="132652" y="1603770"/>
                    <a:pt x="121316" y="1603457"/>
                    <a:pt x="109041" y="1603081"/>
                  </a:cubicBezTo>
                  <a:cubicBezTo>
                    <a:pt x="109041" y="1522351"/>
                    <a:pt x="109041" y="1443938"/>
                    <a:pt x="109041" y="1364022"/>
                  </a:cubicBezTo>
                  <a:cubicBezTo>
                    <a:pt x="115992" y="1363458"/>
                    <a:pt x="121942" y="1362832"/>
                    <a:pt x="127892" y="1362456"/>
                  </a:cubicBezTo>
                  <a:cubicBezTo>
                    <a:pt x="135408" y="1362018"/>
                    <a:pt x="143049" y="1362644"/>
                    <a:pt x="150439" y="1361454"/>
                  </a:cubicBezTo>
                  <a:cubicBezTo>
                    <a:pt x="163779" y="1359325"/>
                    <a:pt x="172046" y="1349366"/>
                    <a:pt x="171295" y="1337655"/>
                  </a:cubicBezTo>
                  <a:cubicBezTo>
                    <a:pt x="170606" y="1326506"/>
                    <a:pt x="162464" y="1317863"/>
                    <a:pt x="150126" y="1316235"/>
                  </a:cubicBezTo>
                  <a:cubicBezTo>
                    <a:pt x="142673" y="1315296"/>
                    <a:pt x="135095" y="1315797"/>
                    <a:pt x="127579" y="1315358"/>
                  </a:cubicBezTo>
                  <a:cubicBezTo>
                    <a:pt x="121692" y="1314982"/>
                    <a:pt x="115804" y="1314168"/>
                    <a:pt x="110418" y="1313605"/>
                  </a:cubicBezTo>
                  <a:cubicBezTo>
                    <a:pt x="106159" y="1288239"/>
                    <a:pt x="107162" y="1103794"/>
                    <a:pt x="111483" y="1088449"/>
                  </a:cubicBezTo>
                  <a:cubicBezTo>
                    <a:pt x="116681" y="1088136"/>
                    <a:pt x="122067" y="1087760"/>
                    <a:pt x="127516" y="1087572"/>
                  </a:cubicBezTo>
                  <a:cubicBezTo>
                    <a:pt x="132965" y="1087385"/>
                    <a:pt x="138477" y="1087698"/>
                    <a:pt x="143926" y="1087447"/>
                  </a:cubicBezTo>
                  <a:cubicBezTo>
                    <a:pt x="161274" y="1086758"/>
                    <a:pt x="171921" y="1077426"/>
                    <a:pt x="171170" y="1063585"/>
                  </a:cubicBezTo>
                  <a:cubicBezTo>
                    <a:pt x="170606" y="1053627"/>
                    <a:pt x="163028" y="1040474"/>
                    <a:pt x="144364" y="1041226"/>
                  </a:cubicBezTo>
                  <a:cubicBezTo>
                    <a:pt x="132965" y="1041664"/>
                    <a:pt x="121567" y="1040725"/>
                    <a:pt x="109291" y="1040349"/>
                  </a:cubicBezTo>
                  <a:cubicBezTo>
                    <a:pt x="109291" y="968137"/>
                    <a:pt x="109291" y="897991"/>
                    <a:pt x="109291" y="825528"/>
                  </a:cubicBezTo>
                  <a:cubicBezTo>
                    <a:pt x="117997" y="825528"/>
                    <a:pt x="125324" y="825528"/>
                    <a:pt x="132652" y="825528"/>
                  </a:cubicBezTo>
                  <a:cubicBezTo>
                    <a:pt x="138790" y="825465"/>
                    <a:pt x="145053" y="825904"/>
                    <a:pt x="151128" y="825215"/>
                  </a:cubicBezTo>
                  <a:cubicBezTo>
                    <a:pt x="162025" y="823962"/>
                    <a:pt x="169980" y="815570"/>
                    <a:pt x="171170" y="805048"/>
                  </a:cubicBezTo>
                  <a:cubicBezTo>
                    <a:pt x="172360" y="794776"/>
                    <a:pt x="166159" y="784380"/>
                    <a:pt x="155575" y="781374"/>
                  </a:cubicBezTo>
                  <a:cubicBezTo>
                    <a:pt x="149124" y="779557"/>
                    <a:pt x="142109" y="779808"/>
                    <a:pt x="135283" y="779369"/>
                  </a:cubicBezTo>
                  <a:cubicBezTo>
                    <a:pt x="126702" y="778868"/>
                    <a:pt x="118059" y="778681"/>
                    <a:pt x="109103" y="778305"/>
                  </a:cubicBezTo>
                  <a:cubicBezTo>
                    <a:pt x="109103" y="703712"/>
                    <a:pt x="109103" y="631437"/>
                    <a:pt x="109103" y="558285"/>
                  </a:cubicBezTo>
                  <a:cubicBezTo>
                    <a:pt x="114802" y="557408"/>
                    <a:pt x="119374" y="556344"/>
                    <a:pt x="124009" y="556030"/>
                  </a:cubicBezTo>
                  <a:cubicBezTo>
                    <a:pt x="132903" y="555467"/>
                    <a:pt x="141859" y="556093"/>
                    <a:pt x="150689" y="554966"/>
                  </a:cubicBezTo>
                  <a:cubicBezTo>
                    <a:pt x="162965" y="553400"/>
                    <a:pt x="170919" y="544256"/>
                    <a:pt x="171232" y="533045"/>
                  </a:cubicBezTo>
                  <a:cubicBezTo>
                    <a:pt x="171545" y="521960"/>
                    <a:pt x="163842" y="512440"/>
                    <a:pt x="151692" y="510185"/>
                  </a:cubicBezTo>
                  <a:cubicBezTo>
                    <a:pt x="145053" y="508933"/>
                    <a:pt x="138038" y="509371"/>
                    <a:pt x="131274" y="508933"/>
                  </a:cubicBezTo>
                  <a:cubicBezTo>
                    <a:pt x="124072" y="508494"/>
                    <a:pt x="116807" y="507993"/>
                    <a:pt x="109228" y="507492"/>
                  </a:cubicBezTo>
                  <a:cubicBezTo>
                    <a:pt x="109228" y="433025"/>
                    <a:pt x="109228" y="360750"/>
                    <a:pt x="109228" y="287284"/>
                  </a:cubicBezTo>
                  <a:cubicBezTo>
                    <a:pt x="116431" y="286846"/>
                    <a:pt x="122443" y="286282"/>
                    <a:pt x="128456" y="286094"/>
                  </a:cubicBezTo>
                  <a:cubicBezTo>
                    <a:pt x="134593" y="285907"/>
                    <a:pt x="140794" y="286345"/>
                    <a:pt x="146932" y="285907"/>
                  </a:cubicBezTo>
                  <a:cubicBezTo>
                    <a:pt x="161525" y="284842"/>
                    <a:pt x="171044" y="275823"/>
                    <a:pt x="171420" y="263234"/>
                  </a:cubicBezTo>
                  <a:cubicBezTo>
                    <a:pt x="171796" y="250646"/>
                    <a:pt x="162401" y="241189"/>
                    <a:pt x="147809" y="240061"/>
                  </a:cubicBezTo>
                  <a:cubicBezTo>
                    <a:pt x="140293" y="239498"/>
                    <a:pt x="132715" y="240124"/>
                    <a:pt x="125199" y="239748"/>
                  </a:cubicBezTo>
                  <a:cubicBezTo>
                    <a:pt x="120001" y="239498"/>
                    <a:pt x="114802" y="238496"/>
                    <a:pt x="107537" y="237556"/>
                  </a:cubicBezTo>
                  <a:cubicBezTo>
                    <a:pt x="107537" y="157828"/>
                    <a:pt x="107537" y="79352"/>
                    <a:pt x="107537" y="0"/>
                  </a:cubicBezTo>
                  <a:cubicBezTo>
                    <a:pt x="91379" y="0"/>
                    <a:pt x="77600" y="0"/>
                    <a:pt x="61504" y="0"/>
                  </a:cubicBezTo>
                  <a:cubicBezTo>
                    <a:pt x="61504" y="21357"/>
                    <a:pt x="61504" y="41085"/>
                    <a:pt x="61504" y="60814"/>
                  </a:cubicBezTo>
                  <a:cubicBezTo>
                    <a:pt x="61504" y="80668"/>
                    <a:pt x="61504" y="100521"/>
                    <a:pt x="61504" y="120438"/>
                  </a:cubicBezTo>
                  <a:cubicBezTo>
                    <a:pt x="61504" y="140354"/>
                    <a:pt x="61755" y="160145"/>
                    <a:pt x="61441" y="180062"/>
                  </a:cubicBezTo>
                  <a:cubicBezTo>
                    <a:pt x="61128" y="199602"/>
                    <a:pt x="62944" y="219268"/>
                    <a:pt x="60001" y="239936"/>
                  </a:cubicBezTo>
                  <a:cubicBezTo>
                    <a:pt x="47663" y="239936"/>
                    <a:pt x="37392" y="239435"/>
                    <a:pt x="27246" y="240124"/>
                  </a:cubicBezTo>
                  <a:cubicBezTo>
                    <a:pt x="21296" y="240562"/>
                    <a:pt x="14782" y="241690"/>
                    <a:pt x="9834" y="244696"/>
                  </a:cubicBezTo>
                  <a:cubicBezTo>
                    <a:pt x="1567" y="249706"/>
                    <a:pt x="-1565" y="258099"/>
                    <a:pt x="753" y="267869"/>
                  </a:cubicBezTo>
                  <a:cubicBezTo>
                    <a:pt x="3195" y="278203"/>
                    <a:pt x="11087" y="285092"/>
                    <a:pt x="22987" y="285781"/>
                  </a:cubicBezTo>
                  <a:cubicBezTo>
                    <a:pt x="35074" y="286470"/>
                    <a:pt x="47225" y="285969"/>
                    <a:pt x="58686" y="285969"/>
                  </a:cubicBezTo>
                  <a:cubicBezTo>
                    <a:pt x="63133" y="311648"/>
                    <a:pt x="62318" y="492336"/>
                    <a:pt x="57997" y="508056"/>
                  </a:cubicBezTo>
                  <a:cubicBezTo>
                    <a:pt x="52861" y="508369"/>
                    <a:pt x="47475" y="508807"/>
                    <a:pt x="42026" y="508995"/>
                  </a:cubicBezTo>
                  <a:cubicBezTo>
                    <a:pt x="36577" y="509183"/>
                    <a:pt x="31066" y="508807"/>
                    <a:pt x="25617" y="509308"/>
                  </a:cubicBezTo>
                  <a:cubicBezTo>
                    <a:pt x="9834" y="510749"/>
                    <a:pt x="-312" y="520456"/>
                    <a:pt x="127" y="533358"/>
                  </a:cubicBezTo>
                  <a:cubicBezTo>
                    <a:pt x="565" y="545696"/>
                    <a:pt x="9897" y="554277"/>
                    <a:pt x="25053" y="555655"/>
                  </a:cubicBezTo>
                  <a:cubicBezTo>
                    <a:pt x="31191" y="556218"/>
                    <a:pt x="37392" y="555717"/>
                    <a:pt x="43529" y="556156"/>
                  </a:cubicBezTo>
                  <a:cubicBezTo>
                    <a:pt x="48790" y="556469"/>
                    <a:pt x="54051" y="557346"/>
                    <a:pt x="60001" y="558097"/>
                  </a:cubicBezTo>
                  <a:cubicBezTo>
                    <a:pt x="60001" y="632063"/>
                    <a:pt x="60001" y="704902"/>
                    <a:pt x="60001" y="779808"/>
                  </a:cubicBezTo>
                  <a:cubicBezTo>
                    <a:pt x="46285" y="779808"/>
                    <a:pt x="34009" y="779056"/>
                    <a:pt x="21922" y="779996"/>
                  </a:cubicBezTo>
                  <a:cubicBezTo>
                    <a:pt x="10210" y="780935"/>
                    <a:pt x="2194" y="788827"/>
                    <a:pt x="314" y="798847"/>
                  </a:cubicBezTo>
                  <a:cubicBezTo>
                    <a:pt x="-1314" y="807741"/>
                    <a:pt x="3759" y="819140"/>
                    <a:pt x="12402" y="822897"/>
                  </a:cubicBezTo>
                  <a:cubicBezTo>
                    <a:pt x="17225" y="824964"/>
                    <a:pt x="22924" y="825277"/>
                    <a:pt x="28310" y="825590"/>
                  </a:cubicBezTo>
                  <a:cubicBezTo>
                    <a:pt x="38957" y="826154"/>
                    <a:pt x="49605" y="826154"/>
                    <a:pt x="59813" y="826405"/>
                  </a:cubicBezTo>
                  <a:cubicBezTo>
                    <a:pt x="63696" y="862668"/>
                    <a:pt x="62193" y="1025005"/>
                    <a:pt x="57684" y="1041602"/>
                  </a:cubicBezTo>
                  <a:cubicBezTo>
                    <a:pt x="47412" y="1041602"/>
                    <a:pt x="36452" y="1040850"/>
                    <a:pt x="25743" y="1041915"/>
                  </a:cubicBezTo>
                  <a:cubicBezTo>
                    <a:pt x="19354" y="1042541"/>
                    <a:pt x="12089" y="1044733"/>
                    <a:pt x="7267" y="1048679"/>
                  </a:cubicBezTo>
                  <a:cubicBezTo>
                    <a:pt x="690" y="1054003"/>
                    <a:pt x="-1815" y="1062207"/>
                    <a:pt x="1442" y="1071038"/>
                  </a:cubicBezTo>
                  <a:cubicBezTo>
                    <a:pt x="5137" y="1080996"/>
                    <a:pt x="12152" y="1087009"/>
                    <a:pt x="22861" y="1087447"/>
                  </a:cubicBezTo>
                  <a:cubicBezTo>
                    <a:pt x="34949" y="1087886"/>
                    <a:pt x="47099" y="1087572"/>
                    <a:pt x="60126" y="1087572"/>
                  </a:cubicBezTo>
                  <a:cubicBezTo>
                    <a:pt x="60126" y="1164607"/>
                    <a:pt x="60126" y="1238887"/>
                    <a:pt x="60126" y="1313980"/>
                  </a:cubicBezTo>
                  <a:cubicBezTo>
                    <a:pt x="53488" y="1314607"/>
                    <a:pt x="48164" y="1315296"/>
                    <a:pt x="42778" y="1315609"/>
                  </a:cubicBezTo>
                  <a:cubicBezTo>
                    <a:pt x="36640" y="1315922"/>
                    <a:pt x="30440" y="1315546"/>
                    <a:pt x="24302" y="1316110"/>
                  </a:cubicBezTo>
                  <a:cubicBezTo>
                    <a:pt x="9521" y="1317550"/>
                    <a:pt x="189" y="1326506"/>
                    <a:pt x="1" y="1338907"/>
                  </a:cubicBezTo>
                  <a:cubicBezTo>
                    <a:pt x="-124" y="1351183"/>
                    <a:pt x="9145" y="1360389"/>
                    <a:pt x="23989" y="1362206"/>
                  </a:cubicBezTo>
                  <a:cubicBezTo>
                    <a:pt x="28060" y="1362707"/>
                    <a:pt x="32193" y="1362456"/>
                    <a:pt x="36327" y="1362644"/>
                  </a:cubicBezTo>
                  <a:cubicBezTo>
                    <a:pt x="44218" y="1363020"/>
                    <a:pt x="52110" y="1363458"/>
                    <a:pt x="60377" y="1363959"/>
                  </a:cubicBezTo>
                  <a:cubicBezTo>
                    <a:pt x="60377" y="1444815"/>
                    <a:pt x="60377" y="1523290"/>
                    <a:pt x="60377" y="1604709"/>
                  </a:cubicBezTo>
                  <a:cubicBezTo>
                    <a:pt x="46473" y="1604709"/>
                    <a:pt x="33571" y="1604021"/>
                    <a:pt x="20795" y="1604897"/>
                  </a:cubicBezTo>
                  <a:cubicBezTo>
                    <a:pt x="9834" y="1605649"/>
                    <a:pt x="1755" y="1614354"/>
                    <a:pt x="314" y="1624688"/>
                  </a:cubicBezTo>
                  <a:cubicBezTo>
                    <a:pt x="-1001" y="1634396"/>
                    <a:pt x="5513" y="1645231"/>
                    <a:pt x="15972" y="1648425"/>
                  </a:cubicBezTo>
                  <a:cubicBezTo>
                    <a:pt x="22360" y="1650367"/>
                    <a:pt x="29375" y="1650367"/>
                    <a:pt x="36202" y="1650805"/>
                  </a:cubicBezTo>
                  <a:cubicBezTo>
                    <a:pt x="44093" y="1651369"/>
                    <a:pt x="52047" y="1651557"/>
                    <a:pt x="61567" y="1651933"/>
                  </a:cubicBezTo>
                  <a:cubicBezTo>
                    <a:pt x="61567" y="1661578"/>
                    <a:pt x="61567" y="1669031"/>
                    <a:pt x="61567" y="1676421"/>
                  </a:cubicBezTo>
                  <a:cubicBezTo>
                    <a:pt x="61567" y="1709991"/>
                    <a:pt x="61066" y="1743560"/>
                    <a:pt x="61755" y="1777130"/>
                  </a:cubicBezTo>
                  <a:cubicBezTo>
                    <a:pt x="62757" y="1827297"/>
                    <a:pt x="92256" y="1869134"/>
                    <a:pt x="137788" y="1883413"/>
                  </a:cubicBezTo>
                  <a:cubicBezTo>
                    <a:pt x="152506" y="1888048"/>
                    <a:pt x="168664" y="1889927"/>
                    <a:pt x="184197" y="1890052"/>
                  </a:cubicBezTo>
                  <a:cubicBezTo>
                    <a:pt x="262985" y="1890679"/>
                    <a:pt x="341774" y="1890366"/>
                    <a:pt x="420500" y="1890366"/>
                  </a:cubicBezTo>
                  <a:cubicBezTo>
                    <a:pt x="936322" y="1890366"/>
                    <a:pt x="1452144" y="1890366"/>
                    <a:pt x="1967966" y="1890366"/>
                  </a:cubicBezTo>
                  <a:cubicBezTo>
                    <a:pt x="1977297" y="1890366"/>
                    <a:pt x="1986692" y="1890366"/>
                    <a:pt x="1997151" y="1890366"/>
                  </a:cubicBezTo>
                  <a:cubicBezTo>
                    <a:pt x="1997151" y="1874019"/>
                    <a:pt x="1997151" y="1860616"/>
                    <a:pt x="1997151" y="1843769"/>
                  </a:cubicBezTo>
                  <a:cubicBezTo>
                    <a:pt x="1985627" y="1843581"/>
                    <a:pt x="1976170" y="1843581"/>
                    <a:pt x="1966651" y="184358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5" name="图形 4"/>
          <p:cNvGrpSpPr/>
          <p:nvPr/>
        </p:nvGrpSpPr>
        <p:grpSpPr>
          <a:xfrm>
            <a:off x="5945497" y="2070009"/>
            <a:ext cx="368659" cy="351429"/>
            <a:chOff x="4963618" y="132112"/>
            <a:chExt cx="1990814" cy="1897769"/>
          </a:xfrm>
          <a:solidFill>
            <a:srgbClr val="476A94"/>
          </a:solidFill>
        </p:grpSpPr>
        <p:sp>
          <p:nvSpPr>
            <p:cNvPr id="16" name="任意多边形: 形状 15"/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822821" y="1934845"/>
            <a:ext cx="5445125" cy="808355"/>
            <a:chOff x="4959856" y="1609725"/>
            <a:chExt cx="5445125" cy="808355"/>
          </a:xfrm>
        </p:grpSpPr>
        <p:sp>
          <p:nvSpPr>
            <p:cNvPr id="4" name="椭圆 3"/>
            <p:cNvSpPr/>
            <p:nvPr/>
          </p:nvSpPr>
          <p:spPr>
            <a:xfrm>
              <a:off x="4959856" y="1609725"/>
              <a:ext cx="619125" cy="619125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0">
                    <a:srgbClr val="476A94"/>
                  </a:gs>
                  <a:gs pos="100000">
                    <a:srgbClr val="26405E">
                      <a:alpha val="53000"/>
                    </a:srgb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5705981" y="1736725"/>
              <a:ext cx="4699000" cy="6813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 dirty="0">
                  <a:solidFill>
                    <a:srgbClr val="404040"/>
                  </a:solidFill>
                  <a:latin typeface="PingFang HK" panose="020B0400000000000000" charset="-122"/>
                  <a:ea typeface="PingFang HK" panose="020B0400000000000000" charset="-122"/>
                  <a:cs typeface="PingFang HK" panose="020B0400000000000000" charset="-122"/>
                </a:rPr>
                <a:t>边缘计算项目是基于 Peaq Network 的边缘计算设备。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813296" y="3319517"/>
            <a:ext cx="5381625" cy="808355"/>
            <a:chOff x="4959856" y="1609725"/>
            <a:chExt cx="5381625" cy="808355"/>
          </a:xfrm>
        </p:grpSpPr>
        <p:sp>
          <p:nvSpPr>
            <p:cNvPr id="22" name="椭圆 21"/>
            <p:cNvSpPr/>
            <p:nvPr/>
          </p:nvSpPr>
          <p:spPr>
            <a:xfrm>
              <a:off x="4959856" y="1609725"/>
              <a:ext cx="619125" cy="619125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0">
                    <a:srgbClr val="476A94"/>
                  </a:gs>
                  <a:gs pos="100000">
                    <a:srgbClr val="26405E">
                      <a:alpha val="53000"/>
                    </a:srgb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705981" y="1736725"/>
              <a:ext cx="4635500" cy="6813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 dirty="0">
                  <a:solidFill>
                    <a:srgbClr val="404040"/>
                  </a:solidFill>
                  <a:latin typeface="PingFang HK" panose="020B0400000000000000" charset="-122"/>
                  <a:ea typeface="PingFang HK" panose="020B0400000000000000" charset="-122"/>
                  <a:cs typeface="PingFang HK" panose="020B0400000000000000" charset="-122"/>
                </a:rPr>
                <a:t>Peaq Network 是当今全球最具潜力的DePin 公链。</a:t>
              </a:r>
            </a:p>
          </p:txBody>
        </p:sp>
      </p:grpSp>
      <p:pic>
        <p:nvPicPr>
          <p:cNvPr id="2" name="图片 1" descr="54331691739504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80" y="1974850"/>
            <a:ext cx="3853815" cy="3383280"/>
          </a:xfrm>
          <a:prstGeom prst="rect">
            <a:avLst/>
          </a:prstGeom>
          <a:ln>
            <a:solidFill>
              <a:srgbClr val="476A94"/>
            </a:solidFill>
          </a:ln>
        </p:spPr>
      </p:pic>
      <p:pic>
        <p:nvPicPr>
          <p:cNvPr id="5" name="图片 4" descr="/private/var/folders/47/3pjb8jy928z5v5md5bmdmjjm0000gn/T/com.kingsoft.wpsoffice.mac/photoedit2/20230912114529/temp.pngtemp"/>
          <p:cNvPicPr>
            <a:picLocks noChangeAspect="1"/>
          </p:cNvPicPr>
          <p:nvPr/>
        </p:nvPicPr>
        <p:blipFill>
          <a:blip r:embed="rId3"/>
          <a:srcRect b="14995"/>
          <a:stretch>
            <a:fillRect/>
          </a:stretch>
        </p:blipFill>
        <p:spPr>
          <a:xfrm>
            <a:off x="6559550" y="4837430"/>
            <a:ext cx="1563370" cy="68580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项目特色</a:t>
            </a:r>
          </a:p>
        </p:txBody>
      </p:sp>
      <p:sp>
        <p:nvSpPr>
          <p:cNvPr id="27" name="矩形 26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六边形 2"/>
          <p:cNvSpPr/>
          <p:nvPr/>
        </p:nvSpPr>
        <p:spPr>
          <a:xfrm rot="5400000">
            <a:off x="1462345" y="2256790"/>
            <a:ext cx="1325880" cy="1143000"/>
          </a:xfrm>
          <a:prstGeom prst="hexagon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63500" sx="102000" sy="102000" algn="ctr" rotWithShape="0">
              <a:srgbClr val="476A94">
                <a:alpha val="40000"/>
              </a:srgb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6" name="六边形 15"/>
          <p:cNvSpPr/>
          <p:nvPr/>
        </p:nvSpPr>
        <p:spPr>
          <a:xfrm rot="5400000">
            <a:off x="5417880" y="2246126"/>
            <a:ext cx="1325880" cy="1143000"/>
          </a:xfrm>
          <a:prstGeom prst="hexagon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63500" sx="102000" sy="102000" algn="ctr" rotWithShape="0">
              <a:srgbClr val="476A94">
                <a:alpha val="40000"/>
              </a:srgb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8" name="六边形 17"/>
          <p:cNvSpPr/>
          <p:nvPr/>
        </p:nvSpPr>
        <p:spPr>
          <a:xfrm rot="5400000">
            <a:off x="9375200" y="2256790"/>
            <a:ext cx="1325880" cy="1143000"/>
          </a:xfrm>
          <a:prstGeom prst="hexagon">
            <a:avLst/>
          </a:prstGeom>
          <a:solidFill>
            <a:srgbClr val="26405E">
              <a:alpha val="77000"/>
            </a:srgbClr>
          </a:solidFill>
          <a:ln>
            <a:gradFill>
              <a:gsLst>
                <a:gs pos="0">
                  <a:schemeClr val="bg1">
                    <a:alpha val="70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63500" sx="102000" sy="102000" algn="ctr" rotWithShape="0">
              <a:srgbClr val="476A94">
                <a:alpha val="40000"/>
              </a:srgbClr>
            </a:outerShdw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5761161" y="2498011"/>
            <a:ext cx="639317" cy="639231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252795" y="3883774"/>
            <a:ext cx="174497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rgbClr val="476A94"/>
                </a:solidFill>
                <a:latin typeface="PingFang HK Semibold" panose="020B0400000000000000" charset="-122"/>
                <a:ea typeface="PingFang HK Semibold" panose="020B0400000000000000" charset="-122"/>
              </a:rPr>
              <a:t>SSI </a:t>
            </a:r>
          </a:p>
        </p:txBody>
      </p:sp>
      <p:sp>
        <p:nvSpPr>
          <p:cNvPr id="20" name="矩形 19"/>
          <p:cNvSpPr/>
          <p:nvPr/>
        </p:nvSpPr>
        <p:spPr>
          <a:xfrm>
            <a:off x="5077460" y="3882390"/>
            <a:ext cx="202374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476A94"/>
                </a:solidFill>
                <a:latin typeface="PingFang HK Semibold" panose="020B0400000000000000" charset="-122"/>
                <a:ea typeface="PingFang HK Semibold" panose="020B0400000000000000" charset="-122"/>
              </a:rPr>
              <a:t>RWA On-Chain</a:t>
            </a:r>
          </a:p>
        </p:txBody>
      </p:sp>
      <p:sp>
        <p:nvSpPr>
          <p:cNvPr id="22" name="矩形 21"/>
          <p:cNvSpPr/>
          <p:nvPr/>
        </p:nvSpPr>
        <p:spPr>
          <a:xfrm>
            <a:off x="9194224" y="3883774"/>
            <a:ext cx="174497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476A94"/>
                </a:solidFill>
                <a:latin typeface="PingFang HK Semibold" panose="020B0400000000000000" charset="-122"/>
                <a:ea typeface="PingFang HK Semibold" panose="020B0400000000000000" charset="-122"/>
              </a:rPr>
              <a:t>AI Agent</a:t>
            </a:r>
          </a:p>
        </p:txBody>
      </p:sp>
      <p:sp>
        <p:nvSpPr>
          <p:cNvPr id="23" name="矩形 22"/>
          <p:cNvSpPr/>
          <p:nvPr/>
        </p:nvSpPr>
        <p:spPr>
          <a:xfrm>
            <a:off x="918845" y="4304030"/>
            <a:ext cx="241300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Self-Sovereign Identity（自我主权身份）</a:t>
            </a:r>
          </a:p>
        </p:txBody>
      </p:sp>
      <p:sp>
        <p:nvSpPr>
          <p:cNvPr id="24" name="矩形 23"/>
          <p:cNvSpPr/>
          <p:nvPr/>
        </p:nvSpPr>
        <p:spPr>
          <a:xfrm>
            <a:off x="4874895" y="4304030"/>
            <a:ext cx="241300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Real-world Asset On-Chain（真实资产上链）</a:t>
            </a:r>
          </a:p>
        </p:txBody>
      </p:sp>
      <p:sp>
        <p:nvSpPr>
          <p:cNvPr id="29" name="矩形 28"/>
          <p:cNvSpPr/>
          <p:nvPr/>
        </p:nvSpPr>
        <p:spPr>
          <a:xfrm>
            <a:off x="8859520" y="4304030"/>
            <a:ext cx="241363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AI 代理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3936365" y="3162300"/>
            <a:ext cx="0" cy="1841500"/>
          </a:xfrm>
          <a:prstGeom prst="line">
            <a:avLst/>
          </a:prstGeom>
          <a:ln>
            <a:solidFill>
              <a:srgbClr val="476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图形 4"/>
          <p:cNvGrpSpPr/>
          <p:nvPr/>
        </p:nvGrpSpPr>
        <p:grpSpPr>
          <a:xfrm>
            <a:off x="1834455" y="2519045"/>
            <a:ext cx="581660" cy="618490"/>
            <a:chOff x="7567004" y="2256821"/>
            <a:chExt cx="1957493" cy="2080656"/>
          </a:xfrm>
          <a:solidFill>
            <a:schemeClr val="bg1"/>
          </a:solidFill>
        </p:grpSpPr>
        <p:sp>
          <p:nvSpPr>
            <p:cNvPr id="4" name="任意多边形: 形状 21"/>
            <p:cNvSpPr/>
            <p:nvPr/>
          </p:nvSpPr>
          <p:spPr>
            <a:xfrm>
              <a:off x="7567004" y="2256821"/>
              <a:ext cx="1957493" cy="2080656"/>
            </a:xfrm>
            <a:custGeom>
              <a:avLst/>
              <a:gdLst>
                <a:gd name="connsiteX0" fmla="*/ 1957180 w 1957493"/>
                <a:gd name="connsiteY0" fmla="*/ 866168 h 2080656"/>
                <a:gd name="connsiteX1" fmla="*/ 1868684 w 1957493"/>
                <a:gd name="connsiteY1" fmla="*/ 751930 h 2080656"/>
                <a:gd name="connsiteX2" fmla="*/ 1823841 w 1957493"/>
                <a:gd name="connsiteY2" fmla="*/ 748173 h 2080656"/>
                <a:gd name="connsiteX3" fmla="*/ 1564928 w 1957493"/>
                <a:gd name="connsiteY3" fmla="*/ 747922 h 2080656"/>
                <a:gd name="connsiteX4" fmla="*/ 1538498 w 1957493"/>
                <a:gd name="connsiteY4" fmla="*/ 746607 h 2080656"/>
                <a:gd name="connsiteX5" fmla="*/ 1538498 w 1957493"/>
                <a:gd name="connsiteY5" fmla="*/ 722807 h 2080656"/>
                <a:gd name="connsiteX6" fmla="*/ 1538122 w 1957493"/>
                <a:gd name="connsiteY6" fmla="*/ 564604 h 2080656"/>
                <a:gd name="connsiteX7" fmla="*/ 1530043 w 1957493"/>
                <a:gd name="connsiteY7" fmla="*/ 466525 h 2080656"/>
                <a:gd name="connsiteX8" fmla="*/ 1028438 w 1957493"/>
                <a:gd name="connsiteY8" fmla="*/ 2686 h 2080656"/>
                <a:gd name="connsiteX9" fmla="*/ 706143 w 1957493"/>
                <a:gd name="connsiteY9" fmla="*/ 71830 h 2080656"/>
                <a:gd name="connsiteX10" fmla="*/ 419235 w 1957493"/>
                <a:gd name="connsiteY10" fmla="*/ 553393 h 2080656"/>
                <a:gd name="connsiteX11" fmla="*/ 418859 w 1957493"/>
                <a:gd name="connsiteY11" fmla="*/ 721868 h 2080656"/>
                <a:gd name="connsiteX12" fmla="*/ 418859 w 1957493"/>
                <a:gd name="connsiteY12" fmla="*/ 747922 h 2080656"/>
                <a:gd name="connsiteX13" fmla="*/ 391364 w 1957493"/>
                <a:gd name="connsiteY13" fmla="*/ 747922 h 2080656"/>
                <a:gd name="connsiteX14" fmla="*/ 169466 w 1957493"/>
                <a:gd name="connsiteY14" fmla="*/ 747985 h 2080656"/>
                <a:gd name="connsiteX15" fmla="*/ 107838 w 1957493"/>
                <a:gd name="connsiteY15" fmla="*/ 748987 h 2080656"/>
                <a:gd name="connsiteX16" fmla="*/ 5625 w 1957493"/>
                <a:gd name="connsiteY16" fmla="*/ 831032 h 2080656"/>
                <a:gd name="connsiteX17" fmla="*/ 239 w 1957493"/>
                <a:gd name="connsiteY17" fmla="*/ 873558 h 2080656"/>
                <a:gd name="connsiteX18" fmla="*/ 51 w 1957493"/>
                <a:gd name="connsiteY18" fmla="*/ 1954367 h 2080656"/>
                <a:gd name="connsiteX19" fmla="*/ 302 w 1957493"/>
                <a:gd name="connsiteY19" fmla="*/ 1968771 h 2080656"/>
                <a:gd name="connsiteX20" fmla="*/ 111345 w 1957493"/>
                <a:gd name="connsiteY20" fmla="*/ 2079940 h 2080656"/>
                <a:gd name="connsiteX21" fmla="*/ 140092 w 1957493"/>
                <a:gd name="connsiteY21" fmla="*/ 2080629 h 2080656"/>
                <a:gd name="connsiteX22" fmla="*/ 1818893 w 1957493"/>
                <a:gd name="connsiteY22" fmla="*/ 2080629 h 2080656"/>
                <a:gd name="connsiteX23" fmla="*/ 1849707 w 1957493"/>
                <a:gd name="connsiteY23" fmla="*/ 2079752 h 2080656"/>
                <a:gd name="connsiteX24" fmla="*/ 1953360 w 1957493"/>
                <a:gd name="connsiteY24" fmla="*/ 1991819 h 2080656"/>
                <a:gd name="connsiteX25" fmla="*/ 1957243 w 1957493"/>
                <a:gd name="connsiteY25" fmla="*/ 1949105 h 2080656"/>
                <a:gd name="connsiteX26" fmla="*/ 1957494 w 1957493"/>
                <a:gd name="connsiteY26" fmla="*/ 1190905 h 2080656"/>
                <a:gd name="connsiteX27" fmla="*/ 1957180 w 1957493"/>
                <a:gd name="connsiteY27" fmla="*/ 866168 h 2080656"/>
                <a:gd name="connsiteX28" fmla="*/ 469026 w 1957493"/>
                <a:gd name="connsiteY28" fmla="*/ 529343 h 2080656"/>
                <a:gd name="connsiteX29" fmla="*/ 601050 w 1957493"/>
                <a:gd name="connsiteY29" fmla="*/ 215942 h 2080656"/>
                <a:gd name="connsiteX30" fmla="*/ 929295 w 1957493"/>
                <a:gd name="connsiteY30" fmla="*/ 51475 h 2080656"/>
                <a:gd name="connsiteX31" fmla="*/ 1483822 w 1957493"/>
                <a:gd name="connsiteY31" fmla="*/ 481744 h 2080656"/>
                <a:gd name="connsiteX32" fmla="*/ 1490586 w 1957493"/>
                <a:gd name="connsiteY32" fmla="*/ 567610 h 2080656"/>
                <a:gd name="connsiteX33" fmla="*/ 1490837 w 1957493"/>
                <a:gd name="connsiteY33" fmla="*/ 732014 h 2080656"/>
                <a:gd name="connsiteX34" fmla="*/ 1489960 w 1957493"/>
                <a:gd name="connsiteY34" fmla="*/ 743601 h 2080656"/>
                <a:gd name="connsiteX35" fmla="*/ 1338207 w 1957493"/>
                <a:gd name="connsiteY35" fmla="*/ 745104 h 2080656"/>
                <a:gd name="connsiteX36" fmla="*/ 1337330 w 1957493"/>
                <a:gd name="connsiteY36" fmla="*/ 723810 h 2080656"/>
                <a:gd name="connsiteX37" fmla="*/ 1337142 w 1957493"/>
                <a:gd name="connsiteY37" fmla="*/ 565606 h 2080656"/>
                <a:gd name="connsiteX38" fmla="*/ 1215201 w 1957493"/>
                <a:gd name="connsiteY38" fmla="*/ 295169 h 2080656"/>
                <a:gd name="connsiteX39" fmla="*/ 976518 w 1957493"/>
                <a:gd name="connsiteY39" fmla="*/ 206359 h 2080656"/>
                <a:gd name="connsiteX40" fmla="*/ 655789 w 1957493"/>
                <a:gd name="connsiteY40" fmla="*/ 409218 h 2080656"/>
                <a:gd name="connsiteX41" fmla="*/ 620653 w 1957493"/>
                <a:gd name="connsiteY41" fmla="*/ 551639 h 2080656"/>
                <a:gd name="connsiteX42" fmla="*/ 620027 w 1957493"/>
                <a:gd name="connsiteY42" fmla="*/ 722181 h 2080656"/>
                <a:gd name="connsiteX43" fmla="*/ 620027 w 1957493"/>
                <a:gd name="connsiteY43" fmla="*/ 746920 h 2080656"/>
                <a:gd name="connsiteX44" fmla="*/ 469840 w 1957493"/>
                <a:gd name="connsiteY44" fmla="*/ 746920 h 2080656"/>
                <a:gd name="connsiteX45" fmla="*/ 467209 w 1957493"/>
                <a:gd name="connsiteY45" fmla="*/ 730699 h 2080656"/>
                <a:gd name="connsiteX46" fmla="*/ 469026 w 1957493"/>
                <a:gd name="connsiteY46" fmla="*/ 529343 h 2080656"/>
                <a:gd name="connsiteX47" fmla="*/ 670256 w 1957493"/>
                <a:gd name="connsiteY47" fmla="*/ 540554 h 2080656"/>
                <a:gd name="connsiteX48" fmla="*/ 897979 w 1957493"/>
                <a:gd name="connsiteY48" fmla="*/ 264668 h 2080656"/>
                <a:gd name="connsiteX49" fmla="*/ 1283405 w 1957493"/>
                <a:gd name="connsiteY49" fmla="*/ 506671 h 2080656"/>
                <a:gd name="connsiteX50" fmla="*/ 1289230 w 1957493"/>
                <a:gd name="connsiteY50" fmla="*/ 561723 h 2080656"/>
                <a:gd name="connsiteX51" fmla="*/ 1289543 w 1957493"/>
                <a:gd name="connsiteY51" fmla="*/ 732265 h 2080656"/>
                <a:gd name="connsiteX52" fmla="*/ 1288666 w 1957493"/>
                <a:gd name="connsiteY52" fmla="*/ 743789 h 2080656"/>
                <a:gd name="connsiteX53" fmla="*/ 669943 w 1957493"/>
                <a:gd name="connsiteY53" fmla="*/ 745104 h 2080656"/>
                <a:gd name="connsiteX54" fmla="*/ 667939 w 1957493"/>
                <a:gd name="connsiteY54" fmla="*/ 733580 h 2080656"/>
                <a:gd name="connsiteX55" fmla="*/ 670256 w 1957493"/>
                <a:gd name="connsiteY55" fmla="*/ 540554 h 2080656"/>
                <a:gd name="connsiteX56" fmla="*/ 1574510 w 1957493"/>
                <a:gd name="connsiteY56" fmla="*/ 1423138 h 2080656"/>
                <a:gd name="connsiteX57" fmla="*/ 1596932 w 1957493"/>
                <a:gd name="connsiteY57" fmla="*/ 1424703 h 2080656"/>
                <a:gd name="connsiteX58" fmla="*/ 1880521 w 1957493"/>
                <a:gd name="connsiteY58" fmla="*/ 1424766 h 2080656"/>
                <a:gd name="connsiteX59" fmla="*/ 1904321 w 1957493"/>
                <a:gd name="connsiteY59" fmla="*/ 1424766 h 2080656"/>
                <a:gd name="connsiteX60" fmla="*/ 1905949 w 1957493"/>
                <a:gd name="connsiteY60" fmla="*/ 1592740 h 2080656"/>
                <a:gd name="connsiteX61" fmla="*/ 1882525 w 1957493"/>
                <a:gd name="connsiteY61" fmla="*/ 1593805 h 2080656"/>
                <a:gd name="connsiteX62" fmla="*/ 1598936 w 1957493"/>
                <a:gd name="connsiteY62" fmla="*/ 1593867 h 2080656"/>
                <a:gd name="connsiteX63" fmla="*/ 1576389 w 1957493"/>
                <a:gd name="connsiteY63" fmla="*/ 1594869 h 2080656"/>
                <a:gd name="connsiteX64" fmla="*/ 1555721 w 1957493"/>
                <a:gd name="connsiteY64" fmla="*/ 1618920 h 2080656"/>
                <a:gd name="connsiteX65" fmla="*/ 1577579 w 1957493"/>
                <a:gd name="connsiteY65" fmla="*/ 1642093 h 2080656"/>
                <a:gd name="connsiteX66" fmla="*/ 1596055 w 1957493"/>
                <a:gd name="connsiteY66" fmla="*/ 1642594 h 2080656"/>
                <a:gd name="connsiteX67" fmla="*/ 1881649 w 1957493"/>
                <a:gd name="connsiteY67" fmla="*/ 1642594 h 2080656"/>
                <a:gd name="connsiteX68" fmla="*/ 1907577 w 1957493"/>
                <a:gd name="connsiteY68" fmla="*/ 1642594 h 2080656"/>
                <a:gd name="connsiteX69" fmla="*/ 1909143 w 1957493"/>
                <a:gd name="connsiteY69" fmla="*/ 1666518 h 2080656"/>
                <a:gd name="connsiteX70" fmla="*/ 1909143 w 1957493"/>
                <a:gd name="connsiteY70" fmla="*/ 1950108 h 2080656"/>
                <a:gd name="connsiteX71" fmla="*/ 1907702 w 1957493"/>
                <a:gd name="connsiteY71" fmla="*/ 1972654 h 2080656"/>
                <a:gd name="connsiteX72" fmla="*/ 1846263 w 1957493"/>
                <a:gd name="connsiteY72" fmla="*/ 2031840 h 2080656"/>
                <a:gd name="connsiteX73" fmla="*/ 1825720 w 1957493"/>
                <a:gd name="connsiteY73" fmla="*/ 2032403 h 2080656"/>
                <a:gd name="connsiteX74" fmla="*/ 132576 w 1957493"/>
                <a:gd name="connsiteY74" fmla="*/ 2032278 h 2080656"/>
                <a:gd name="connsiteX75" fmla="*/ 98130 w 1957493"/>
                <a:gd name="connsiteY75" fmla="*/ 2028708 h 2080656"/>
                <a:gd name="connsiteX76" fmla="*/ 49466 w 1957493"/>
                <a:gd name="connsiteY76" fmla="*/ 1969335 h 2080656"/>
                <a:gd name="connsiteX77" fmla="*/ 49028 w 1957493"/>
                <a:gd name="connsiteY77" fmla="*/ 1961130 h 2080656"/>
                <a:gd name="connsiteX78" fmla="*/ 49028 w 1957493"/>
                <a:gd name="connsiteY78" fmla="*/ 1669337 h 2080656"/>
                <a:gd name="connsiteX79" fmla="*/ 50656 w 1957493"/>
                <a:gd name="connsiteY79" fmla="*/ 1654556 h 2080656"/>
                <a:gd name="connsiteX80" fmla="*/ 75145 w 1957493"/>
                <a:gd name="connsiteY80" fmla="*/ 1654556 h 2080656"/>
                <a:gd name="connsiteX81" fmla="*/ 358734 w 1957493"/>
                <a:gd name="connsiteY81" fmla="*/ 1654556 h 2080656"/>
                <a:gd name="connsiteX82" fmla="*/ 377210 w 1957493"/>
                <a:gd name="connsiteY82" fmla="*/ 1654305 h 2080656"/>
                <a:gd name="connsiteX83" fmla="*/ 403264 w 1957493"/>
                <a:gd name="connsiteY83" fmla="*/ 1630631 h 2080656"/>
                <a:gd name="connsiteX84" fmla="*/ 376270 w 1957493"/>
                <a:gd name="connsiteY84" fmla="*/ 1605767 h 2080656"/>
                <a:gd name="connsiteX85" fmla="*/ 359861 w 1957493"/>
                <a:gd name="connsiteY85" fmla="*/ 1605579 h 2080656"/>
                <a:gd name="connsiteX86" fmla="*/ 76272 w 1957493"/>
                <a:gd name="connsiteY86" fmla="*/ 1605579 h 2080656"/>
                <a:gd name="connsiteX87" fmla="*/ 50531 w 1957493"/>
                <a:gd name="connsiteY87" fmla="*/ 1605579 h 2080656"/>
                <a:gd name="connsiteX88" fmla="*/ 50531 w 1957493"/>
                <a:gd name="connsiteY88" fmla="*/ 1436102 h 2080656"/>
                <a:gd name="connsiteX89" fmla="*/ 76084 w 1957493"/>
                <a:gd name="connsiteY89" fmla="*/ 1436102 h 2080656"/>
                <a:gd name="connsiteX90" fmla="*/ 361678 w 1957493"/>
                <a:gd name="connsiteY90" fmla="*/ 1436039 h 2080656"/>
                <a:gd name="connsiteX91" fmla="*/ 384162 w 1957493"/>
                <a:gd name="connsiteY91" fmla="*/ 1434536 h 2080656"/>
                <a:gd name="connsiteX92" fmla="*/ 403327 w 1957493"/>
                <a:gd name="connsiteY92" fmla="*/ 1411300 h 2080656"/>
                <a:gd name="connsiteX93" fmla="*/ 383535 w 1957493"/>
                <a:gd name="connsiteY93" fmla="*/ 1388315 h 2080656"/>
                <a:gd name="connsiteX94" fmla="*/ 363056 w 1957493"/>
                <a:gd name="connsiteY94" fmla="*/ 1387376 h 2080656"/>
                <a:gd name="connsiteX95" fmla="*/ 77462 w 1957493"/>
                <a:gd name="connsiteY95" fmla="*/ 1387313 h 2080656"/>
                <a:gd name="connsiteX96" fmla="*/ 53412 w 1957493"/>
                <a:gd name="connsiteY96" fmla="*/ 1387313 h 2080656"/>
                <a:gd name="connsiteX97" fmla="*/ 52160 w 1957493"/>
                <a:gd name="connsiteY97" fmla="*/ 1227356 h 2080656"/>
                <a:gd name="connsiteX98" fmla="*/ 75646 w 1957493"/>
                <a:gd name="connsiteY98" fmla="*/ 1227356 h 2080656"/>
                <a:gd name="connsiteX99" fmla="*/ 363306 w 1957493"/>
                <a:gd name="connsiteY99" fmla="*/ 1227293 h 2080656"/>
                <a:gd name="connsiteX100" fmla="*/ 383786 w 1957493"/>
                <a:gd name="connsiteY100" fmla="*/ 1226291 h 2080656"/>
                <a:gd name="connsiteX101" fmla="*/ 403201 w 1957493"/>
                <a:gd name="connsiteY101" fmla="*/ 1203055 h 2080656"/>
                <a:gd name="connsiteX102" fmla="*/ 383786 w 1957493"/>
                <a:gd name="connsiteY102" fmla="*/ 1180007 h 2080656"/>
                <a:gd name="connsiteX103" fmla="*/ 361302 w 1957493"/>
                <a:gd name="connsiteY103" fmla="*/ 1178630 h 2080656"/>
                <a:gd name="connsiteX104" fmla="*/ 75709 w 1957493"/>
                <a:gd name="connsiteY104" fmla="*/ 1178567 h 2080656"/>
                <a:gd name="connsiteX105" fmla="*/ 50406 w 1957493"/>
                <a:gd name="connsiteY105" fmla="*/ 1178567 h 2080656"/>
                <a:gd name="connsiteX106" fmla="*/ 49028 w 1957493"/>
                <a:gd name="connsiteY106" fmla="*/ 1155957 h 2080656"/>
                <a:gd name="connsiteX107" fmla="*/ 49091 w 1957493"/>
                <a:gd name="connsiteY107" fmla="*/ 874435 h 2080656"/>
                <a:gd name="connsiteX108" fmla="*/ 52410 w 1957493"/>
                <a:gd name="connsiteY108" fmla="*/ 843997 h 2080656"/>
                <a:gd name="connsiteX109" fmla="*/ 111032 w 1957493"/>
                <a:gd name="connsiteY109" fmla="*/ 796648 h 2080656"/>
                <a:gd name="connsiteX110" fmla="*/ 133579 w 1957493"/>
                <a:gd name="connsiteY110" fmla="*/ 796022 h 2080656"/>
                <a:gd name="connsiteX111" fmla="*/ 1824717 w 1957493"/>
                <a:gd name="connsiteY111" fmla="*/ 796147 h 2080656"/>
                <a:gd name="connsiteX112" fmla="*/ 1861231 w 1957493"/>
                <a:gd name="connsiteY112" fmla="*/ 799968 h 2080656"/>
                <a:gd name="connsiteX113" fmla="*/ 1907327 w 1957493"/>
                <a:gd name="connsiteY113" fmla="*/ 852389 h 2080656"/>
                <a:gd name="connsiteX114" fmla="*/ 1909268 w 1957493"/>
                <a:gd name="connsiteY114" fmla="*/ 881011 h 2080656"/>
                <a:gd name="connsiteX115" fmla="*/ 1909268 w 1957493"/>
                <a:gd name="connsiteY115" fmla="*/ 1139924 h 2080656"/>
                <a:gd name="connsiteX116" fmla="*/ 1907765 w 1957493"/>
                <a:gd name="connsiteY116" fmla="*/ 1165477 h 2080656"/>
                <a:gd name="connsiteX117" fmla="*/ 1880083 w 1957493"/>
                <a:gd name="connsiteY117" fmla="*/ 1166855 h 2080656"/>
                <a:gd name="connsiteX118" fmla="*/ 1600627 w 1957493"/>
                <a:gd name="connsiteY118" fmla="*/ 1166980 h 2080656"/>
                <a:gd name="connsiteX119" fmla="*/ 1576013 w 1957493"/>
                <a:gd name="connsiteY119" fmla="*/ 1167983 h 2080656"/>
                <a:gd name="connsiteX120" fmla="*/ 1555847 w 1957493"/>
                <a:gd name="connsiteY120" fmla="*/ 1190279 h 2080656"/>
                <a:gd name="connsiteX121" fmla="*/ 1574197 w 1957493"/>
                <a:gd name="connsiteY121" fmla="*/ 1214141 h 2080656"/>
                <a:gd name="connsiteX122" fmla="*/ 1596682 w 1957493"/>
                <a:gd name="connsiteY122" fmla="*/ 1215456 h 2080656"/>
                <a:gd name="connsiteX123" fmla="*/ 1880270 w 1957493"/>
                <a:gd name="connsiteY123" fmla="*/ 1215519 h 2080656"/>
                <a:gd name="connsiteX124" fmla="*/ 1904070 w 1957493"/>
                <a:gd name="connsiteY124" fmla="*/ 1215519 h 2080656"/>
                <a:gd name="connsiteX125" fmla="*/ 1907014 w 1957493"/>
                <a:gd name="connsiteY125" fmla="*/ 1374224 h 2080656"/>
                <a:gd name="connsiteX126" fmla="*/ 1883903 w 1957493"/>
                <a:gd name="connsiteY126" fmla="*/ 1375163 h 2080656"/>
                <a:gd name="connsiteX127" fmla="*/ 1596243 w 1957493"/>
                <a:gd name="connsiteY127" fmla="*/ 1375225 h 2080656"/>
                <a:gd name="connsiteX128" fmla="*/ 1575763 w 1957493"/>
                <a:gd name="connsiteY128" fmla="*/ 1376228 h 2080656"/>
                <a:gd name="connsiteX129" fmla="*/ 1555972 w 1957493"/>
                <a:gd name="connsiteY129" fmla="*/ 1399213 h 2080656"/>
                <a:gd name="connsiteX130" fmla="*/ 1574510 w 1957493"/>
                <a:gd name="connsiteY130" fmla="*/ 1423138 h 208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1957493" h="2080656">
                  <a:moveTo>
                    <a:pt x="1957180" y="866168"/>
                  </a:moveTo>
                  <a:cubicBezTo>
                    <a:pt x="1956930" y="810364"/>
                    <a:pt x="1921731" y="764770"/>
                    <a:pt x="1868684" y="751930"/>
                  </a:cubicBezTo>
                  <a:cubicBezTo>
                    <a:pt x="1854279" y="748423"/>
                    <a:pt x="1838809" y="748235"/>
                    <a:pt x="1823841" y="748173"/>
                  </a:cubicBezTo>
                  <a:cubicBezTo>
                    <a:pt x="1737537" y="747859"/>
                    <a:pt x="1651232" y="748047"/>
                    <a:pt x="1564928" y="747922"/>
                  </a:cubicBezTo>
                  <a:cubicBezTo>
                    <a:pt x="1556911" y="747922"/>
                    <a:pt x="1548895" y="747108"/>
                    <a:pt x="1538498" y="746607"/>
                  </a:cubicBezTo>
                  <a:cubicBezTo>
                    <a:pt x="1538498" y="737526"/>
                    <a:pt x="1538498" y="730135"/>
                    <a:pt x="1538498" y="722807"/>
                  </a:cubicBezTo>
                  <a:cubicBezTo>
                    <a:pt x="1538498" y="670073"/>
                    <a:pt x="1539438" y="617276"/>
                    <a:pt x="1538122" y="564604"/>
                  </a:cubicBezTo>
                  <a:cubicBezTo>
                    <a:pt x="1537308" y="531848"/>
                    <a:pt x="1535241" y="498842"/>
                    <a:pt x="1530043" y="466525"/>
                  </a:cubicBezTo>
                  <a:cubicBezTo>
                    <a:pt x="1493780" y="240555"/>
                    <a:pt x="1308332" y="29429"/>
                    <a:pt x="1028438" y="2686"/>
                  </a:cubicBezTo>
                  <a:cubicBezTo>
                    <a:pt x="914326" y="-8212"/>
                    <a:pt x="805162" y="13897"/>
                    <a:pt x="706143" y="71830"/>
                  </a:cubicBezTo>
                  <a:cubicBezTo>
                    <a:pt x="522700" y="179115"/>
                    <a:pt x="427063" y="340826"/>
                    <a:pt x="419235" y="553393"/>
                  </a:cubicBezTo>
                  <a:cubicBezTo>
                    <a:pt x="417168" y="609510"/>
                    <a:pt x="418859" y="665689"/>
                    <a:pt x="418859" y="721868"/>
                  </a:cubicBezTo>
                  <a:cubicBezTo>
                    <a:pt x="418859" y="729258"/>
                    <a:pt x="418859" y="736649"/>
                    <a:pt x="418859" y="747922"/>
                  </a:cubicBezTo>
                  <a:cubicBezTo>
                    <a:pt x="407586" y="747922"/>
                    <a:pt x="399444" y="747922"/>
                    <a:pt x="391364" y="747922"/>
                  </a:cubicBezTo>
                  <a:cubicBezTo>
                    <a:pt x="317398" y="747922"/>
                    <a:pt x="243432" y="747859"/>
                    <a:pt x="169466" y="747985"/>
                  </a:cubicBezTo>
                  <a:cubicBezTo>
                    <a:pt x="148923" y="747985"/>
                    <a:pt x="128318" y="747672"/>
                    <a:pt x="107838" y="748987"/>
                  </a:cubicBezTo>
                  <a:cubicBezTo>
                    <a:pt x="59863" y="752118"/>
                    <a:pt x="18590" y="784999"/>
                    <a:pt x="5625" y="831032"/>
                  </a:cubicBezTo>
                  <a:cubicBezTo>
                    <a:pt x="1805" y="844623"/>
                    <a:pt x="239" y="859341"/>
                    <a:pt x="239" y="873558"/>
                  </a:cubicBezTo>
                  <a:cubicBezTo>
                    <a:pt x="-74" y="1233807"/>
                    <a:pt x="-11" y="1594118"/>
                    <a:pt x="51" y="1954367"/>
                  </a:cubicBezTo>
                  <a:cubicBezTo>
                    <a:pt x="51" y="1959189"/>
                    <a:pt x="-11" y="1963949"/>
                    <a:pt x="302" y="1968771"/>
                  </a:cubicBezTo>
                  <a:cubicBezTo>
                    <a:pt x="4185" y="2030212"/>
                    <a:pt x="49905" y="2076057"/>
                    <a:pt x="111345" y="2079940"/>
                  </a:cubicBezTo>
                  <a:cubicBezTo>
                    <a:pt x="120927" y="2080566"/>
                    <a:pt x="130510" y="2080629"/>
                    <a:pt x="140092" y="2080629"/>
                  </a:cubicBezTo>
                  <a:cubicBezTo>
                    <a:pt x="699693" y="2080629"/>
                    <a:pt x="1259293" y="2080691"/>
                    <a:pt x="1818893" y="2080629"/>
                  </a:cubicBezTo>
                  <a:cubicBezTo>
                    <a:pt x="1829165" y="2080629"/>
                    <a:pt x="1839435" y="2080504"/>
                    <a:pt x="1849707" y="2079752"/>
                  </a:cubicBezTo>
                  <a:cubicBezTo>
                    <a:pt x="1900312" y="2076057"/>
                    <a:pt x="1941899" y="2041297"/>
                    <a:pt x="1953360" y="1991819"/>
                  </a:cubicBezTo>
                  <a:cubicBezTo>
                    <a:pt x="1956554" y="1977978"/>
                    <a:pt x="1957243" y="1963323"/>
                    <a:pt x="1957243" y="1949105"/>
                  </a:cubicBezTo>
                  <a:cubicBezTo>
                    <a:pt x="1957494" y="1696393"/>
                    <a:pt x="1957494" y="1443618"/>
                    <a:pt x="1957494" y="1190905"/>
                  </a:cubicBezTo>
                  <a:cubicBezTo>
                    <a:pt x="1957431" y="1082618"/>
                    <a:pt x="1957618" y="974393"/>
                    <a:pt x="1957180" y="866168"/>
                  </a:cubicBezTo>
                  <a:close/>
                  <a:moveTo>
                    <a:pt x="469026" y="529343"/>
                  </a:moveTo>
                  <a:cubicBezTo>
                    <a:pt x="474662" y="409218"/>
                    <a:pt x="520257" y="304563"/>
                    <a:pt x="601050" y="215942"/>
                  </a:cubicBezTo>
                  <a:cubicBezTo>
                    <a:pt x="689170" y="119303"/>
                    <a:pt x="799024" y="64690"/>
                    <a:pt x="929295" y="51475"/>
                  </a:cubicBezTo>
                  <a:cubicBezTo>
                    <a:pt x="1199606" y="23980"/>
                    <a:pt x="1443426" y="215566"/>
                    <a:pt x="1483822" y="481744"/>
                  </a:cubicBezTo>
                  <a:cubicBezTo>
                    <a:pt x="1488143" y="510053"/>
                    <a:pt x="1490085" y="538925"/>
                    <a:pt x="1490586" y="567610"/>
                  </a:cubicBezTo>
                  <a:cubicBezTo>
                    <a:pt x="1491651" y="622411"/>
                    <a:pt x="1490899" y="677213"/>
                    <a:pt x="1490837" y="732014"/>
                  </a:cubicBezTo>
                  <a:cubicBezTo>
                    <a:pt x="1490837" y="736022"/>
                    <a:pt x="1490210" y="740031"/>
                    <a:pt x="1489960" y="743601"/>
                  </a:cubicBezTo>
                  <a:cubicBezTo>
                    <a:pt x="1474302" y="748924"/>
                    <a:pt x="1363885" y="750114"/>
                    <a:pt x="1338207" y="745104"/>
                  </a:cubicBezTo>
                  <a:cubicBezTo>
                    <a:pt x="1337894" y="738402"/>
                    <a:pt x="1337330" y="731075"/>
                    <a:pt x="1337330" y="723810"/>
                  </a:cubicBezTo>
                  <a:cubicBezTo>
                    <a:pt x="1337267" y="671075"/>
                    <a:pt x="1337643" y="618340"/>
                    <a:pt x="1337142" y="565606"/>
                  </a:cubicBezTo>
                  <a:cubicBezTo>
                    <a:pt x="1336140" y="457694"/>
                    <a:pt x="1295869" y="366943"/>
                    <a:pt x="1215201" y="295169"/>
                  </a:cubicBezTo>
                  <a:cubicBezTo>
                    <a:pt x="1147435" y="234856"/>
                    <a:pt x="1067144" y="204230"/>
                    <a:pt x="976518" y="206359"/>
                  </a:cubicBezTo>
                  <a:cubicBezTo>
                    <a:pt x="829775" y="209804"/>
                    <a:pt x="722991" y="279386"/>
                    <a:pt x="655789" y="409218"/>
                  </a:cubicBezTo>
                  <a:cubicBezTo>
                    <a:pt x="632866" y="453498"/>
                    <a:pt x="621530" y="501660"/>
                    <a:pt x="620653" y="551639"/>
                  </a:cubicBezTo>
                  <a:cubicBezTo>
                    <a:pt x="619651" y="608445"/>
                    <a:pt x="620152" y="665313"/>
                    <a:pt x="620027" y="722181"/>
                  </a:cubicBezTo>
                  <a:cubicBezTo>
                    <a:pt x="620027" y="729571"/>
                    <a:pt x="620027" y="736962"/>
                    <a:pt x="620027" y="746920"/>
                  </a:cubicBezTo>
                  <a:cubicBezTo>
                    <a:pt x="568169" y="746920"/>
                    <a:pt x="519756" y="746920"/>
                    <a:pt x="469840" y="746920"/>
                  </a:cubicBezTo>
                  <a:cubicBezTo>
                    <a:pt x="468838" y="741033"/>
                    <a:pt x="467209" y="735897"/>
                    <a:pt x="467209" y="730699"/>
                  </a:cubicBezTo>
                  <a:cubicBezTo>
                    <a:pt x="467523" y="663559"/>
                    <a:pt x="465832" y="596357"/>
                    <a:pt x="469026" y="529343"/>
                  </a:cubicBezTo>
                  <a:close/>
                  <a:moveTo>
                    <a:pt x="670256" y="540554"/>
                  </a:moveTo>
                  <a:cubicBezTo>
                    <a:pt x="677020" y="410972"/>
                    <a:pt x="772406" y="298739"/>
                    <a:pt x="897979" y="264668"/>
                  </a:cubicBezTo>
                  <a:cubicBezTo>
                    <a:pt x="1066079" y="219073"/>
                    <a:pt x="1247769" y="322475"/>
                    <a:pt x="1283405" y="506671"/>
                  </a:cubicBezTo>
                  <a:cubicBezTo>
                    <a:pt x="1286912" y="524708"/>
                    <a:pt x="1288979" y="543309"/>
                    <a:pt x="1289230" y="561723"/>
                  </a:cubicBezTo>
                  <a:cubicBezTo>
                    <a:pt x="1289982" y="618528"/>
                    <a:pt x="1289606" y="675396"/>
                    <a:pt x="1289543" y="732265"/>
                  </a:cubicBezTo>
                  <a:cubicBezTo>
                    <a:pt x="1289543" y="736273"/>
                    <a:pt x="1288979" y="740219"/>
                    <a:pt x="1288666" y="743789"/>
                  </a:cubicBezTo>
                  <a:cubicBezTo>
                    <a:pt x="1272508" y="748987"/>
                    <a:pt x="692615" y="750114"/>
                    <a:pt x="669943" y="745104"/>
                  </a:cubicBezTo>
                  <a:cubicBezTo>
                    <a:pt x="669254" y="741471"/>
                    <a:pt x="667876" y="737526"/>
                    <a:pt x="667939" y="733580"/>
                  </a:cubicBezTo>
                  <a:cubicBezTo>
                    <a:pt x="668440" y="669196"/>
                    <a:pt x="666874" y="604750"/>
                    <a:pt x="670256" y="540554"/>
                  </a:cubicBezTo>
                  <a:close/>
                  <a:moveTo>
                    <a:pt x="1574510" y="1423138"/>
                  </a:moveTo>
                  <a:cubicBezTo>
                    <a:pt x="1581713" y="1424766"/>
                    <a:pt x="1589416" y="1424703"/>
                    <a:pt x="1596932" y="1424703"/>
                  </a:cubicBezTo>
                  <a:cubicBezTo>
                    <a:pt x="1691440" y="1424766"/>
                    <a:pt x="1785950" y="1424766"/>
                    <a:pt x="1880521" y="1424766"/>
                  </a:cubicBezTo>
                  <a:cubicBezTo>
                    <a:pt x="1888663" y="1424766"/>
                    <a:pt x="1896805" y="1424766"/>
                    <a:pt x="1904321" y="1424766"/>
                  </a:cubicBezTo>
                  <a:cubicBezTo>
                    <a:pt x="1910333" y="1440799"/>
                    <a:pt x="1911460" y="1567939"/>
                    <a:pt x="1905949" y="1592740"/>
                  </a:cubicBezTo>
                  <a:cubicBezTo>
                    <a:pt x="1898559" y="1593116"/>
                    <a:pt x="1890542" y="1593805"/>
                    <a:pt x="1882525" y="1593805"/>
                  </a:cubicBezTo>
                  <a:cubicBezTo>
                    <a:pt x="1788016" y="1593867"/>
                    <a:pt x="1693508" y="1593867"/>
                    <a:pt x="1598936" y="1593867"/>
                  </a:cubicBezTo>
                  <a:cubicBezTo>
                    <a:pt x="1591420" y="1593867"/>
                    <a:pt x="1583779" y="1593679"/>
                    <a:pt x="1576389" y="1594869"/>
                  </a:cubicBezTo>
                  <a:cubicBezTo>
                    <a:pt x="1562987" y="1597124"/>
                    <a:pt x="1555471" y="1606394"/>
                    <a:pt x="1555721" y="1618920"/>
                  </a:cubicBezTo>
                  <a:cubicBezTo>
                    <a:pt x="1556034" y="1631132"/>
                    <a:pt x="1564302" y="1640276"/>
                    <a:pt x="1577579" y="1642093"/>
                  </a:cubicBezTo>
                  <a:cubicBezTo>
                    <a:pt x="1583654" y="1642907"/>
                    <a:pt x="1589854" y="1642594"/>
                    <a:pt x="1596055" y="1642594"/>
                  </a:cubicBezTo>
                  <a:cubicBezTo>
                    <a:pt x="1691253" y="1642594"/>
                    <a:pt x="1786451" y="1642594"/>
                    <a:pt x="1881649" y="1642594"/>
                  </a:cubicBezTo>
                  <a:cubicBezTo>
                    <a:pt x="1889728" y="1642594"/>
                    <a:pt x="1897807" y="1642594"/>
                    <a:pt x="1907577" y="1642594"/>
                  </a:cubicBezTo>
                  <a:cubicBezTo>
                    <a:pt x="1908204" y="1651988"/>
                    <a:pt x="1909143" y="1659253"/>
                    <a:pt x="1909143" y="1666518"/>
                  </a:cubicBezTo>
                  <a:cubicBezTo>
                    <a:pt x="1909268" y="1761027"/>
                    <a:pt x="1909205" y="1855536"/>
                    <a:pt x="1909143" y="1950108"/>
                  </a:cubicBezTo>
                  <a:cubicBezTo>
                    <a:pt x="1909143" y="1957623"/>
                    <a:pt x="1908705" y="1965201"/>
                    <a:pt x="1907702" y="1972654"/>
                  </a:cubicBezTo>
                  <a:cubicBezTo>
                    <a:pt x="1903256" y="2005285"/>
                    <a:pt x="1879143" y="2028458"/>
                    <a:pt x="1846263" y="2031840"/>
                  </a:cubicBezTo>
                  <a:cubicBezTo>
                    <a:pt x="1839498" y="2032529"/>
                    <a:pt x="1832609" y="2032403"/>
                    <a:pt x="1825720" y="2032403"/>
                  </a:cubicBezTo>
                  <a:cubicBezTo>
                    <a:pt x="1261360" y="2032403"/>
                    <a:pt x="696937" y="2032466"/>
                    <a:pt x="132576" y="2032278"/>
                  </a:cubicBezTo>
                  <a:cubicBezTo>
                    <a:pt x="121053" y="2032278"/>
                    <a:pt x="109153" y="2031715"/>
                    <a:pt x="98130" y="2028708"/>
                  </a:cubicBezTo>
                  <a:cubicBezTo>
                    <a:pt x="69571" y="2020942"/>
                    <a:pt x="52034" y="1998583"/>
                    <a:pt x="49466" y="1969335"/>
                  </a:cubicBezTo>
                  <a:cubicBezTo>
                    <a:pt x="49216" y="1966579"/>
                    <a:pt x="49028" y="1963886"/>
                    <a:pt x="49028" y="1961130"/>
                  </a:cubicBezTo>
                  <a:cubicBezTo>
                    <a:pt x="48965" y="1863866"/>
                    <a:pt x="48965" y="1766601"/>
                    <a:pt x="49028" y="1669337"/>
                  </a:cubicBezTo>
                  <a:cubicBezTo>
                    <a:pt x="49028" y="1665391"/>
                    <a:pt x="49842" y="1661383"/>
                    <a:pt x="50656" y="1654556"/>
                  </a:cubicBezTo>
                  <a:cubicBezTo>
                    <a:pt x="59174" y="1654556"/>
                    <a:pt x="67128" y="1654556"/>
                    <a:pt x="75145" y="1654556"/>
                  </a:cubicBezTo>
                  <a:cubicBezTo>
                    <a:pt x="169654" y="1654556"/>
                    <a:pt x="264162" y="1654556"/>
                    <a:pt x="358734" y="1654556"/>
                  </a:cubicBezTo>
                  <a:cubicBezTo>
                    <a:pt x="364872" y="1654556"/>
                    <a:pt x="371072" y="1654869"/>
                    <a:pt x="377210" y="1654305"/>
                  </a:cubicBezTo>
                  <a:cubicBezTo>
                    <a:pt x="393118" y="1652990"/>
                    <a:pt x="402951" y="1643846"/>
                    <a:pt x="403264" y="1630631"/>
                  </a:cubicBezTo>
                  <a:cubicBezTo>
                    <a:pt x="403577" y="1616665"/>
                    <a:pt x="393306" y="1607020"/>
                    <a:pt x="376270" y="1605767"/>
                  </a:cubicBezTo>
                  <a:cubicBezTo>
                    <a:pt x="370822" y="1605391"/>
                    <a:pt x="365310" y="1605579"/>
                    <a:pt x="359861" y="1605579"/>
                  </a:cubicBezTo>
                  <a:cubicBezTo>
                    <a:pt x="265352" y="1605579"/>
                    <a:pt x="170844" y="1605579"/>
                    <a:pt x="76272" y="1605579"/>
                  </a:cubicBezTo>
                  <a:cubicBezTo>
                    <a:pt x="68193" y="1605579"/>
                    <a:pt x="60176" y="1605579"/>
                    <a:pt x="50531" y="1605579"/>
                  </a:cubicBezTo>
                  <a:cubicBezTo>
                    <a:pt x="50531" y="1548961"/>
                    <a:pt x="50531" y="1494536"/>
                    <a:pt x="50531" y="1436102"/>
                  </a:cubicBezTo>
                  <a:cubicBezTo>
                    <a:pt x="60051" y="1436102"/>
                    <a:pt x="68067" y="1436102"/>
                    <a:pt x="76084" y="1436102"/>
                  </a:cubicBezTo>
                  <a:cubicBezTo>
                    <a:pt x="171282" y="1436102"/>
                    <a:pt x="266480" y="1436102"/>
                    <a:pt x="361678" y="1436039"/>
                  </a:cubicBezTo>
                  <a:cubicBezTo>
                    <a:pt x="369193" y="1436039"/>
                    <a:pt x="376834" y="1436039"/>
                    <a:pt x="384162" y="1434536"/>
                  </a:cubicBezTo>
                  <a:cubicBezTo>
                    <a:pt x="396250" y="1432094"/>
                    <a:pt x="403514" y="1422511"/>
                    <a:pt x="403327" y="1411300"/>
                  </a:cubicBezTo>
                  <a:cubicBezTo>
                    <a:pt x="403076" y="1400153"/>
                    <a:pt x="395373" y="1390507"/>
                    <a:pt x="383535" y="1388315"/>
                  </a:cubicBezTo>
                  <a:cubicBezTo>
                    <a:pt x="376897" y="1387063"/>
                    <a:pt x="369882" y="1387376"/>
                    <a:pt x="363056" y="1387376"/>
                  </a:cubicBezTo>
                  <a:cubicBezTo>
                    <a:pt x="267858" y="1387313"/>
                    <a:pt x="172660" y="1387313"/>
                    <a:pt x="77462" y="1387313"/>
                  </a:cubicBezTo>
                  <a:cubicBezTo>
                    <a:pt x="69320" y="1387313"/>
                    <a:pt x="61116" y="1387313"/>
                    <a:pt x="53412" y="1387313"/>
                  </a:cubicBezTo>
                  <a:cubicBezTo>
                    <a:pt x="47963" y="1371593"/>
                    <a:pt x="46961" y="1252345"/>
                    <a:pt x="52160" y="1227356"/>
                  </a:cubicBezTo>
                  <a:cubicBezTo>
                    <a:pt x="59613" y="1227356"/>
                    <a:pt x="67629" y="1227356"/>
                    <a:pt x="75646" y="1227356"/>
                  </a:cubicBezTo>
                  <a:cubicBezTo>
                    <a:pt x="171533" y="1227356"/>
                    <a:pt x="267419" y="1227356"/>
                    <a:pt x="363306" y="1227293"/>
                  </a:cubicBezTo>
                  <a:cubicBezTo>
                    <a:pt x="370132" y="1227293"/>
                    <a:pt x="377147" y="1227606"/>
                    <a:pt x="383786" y="1226291"/>
                  </a:cubicBezTo>
                  <a:cubicBezTo>
                    <a:pt x="395623" y="1224037"/>
                    <a:pt x="403201" y="1214266"/>
                    <a:pt x="403201" y="1203055"/>
                  </a:cubicBezTo>
                  <a:cubicBezTo>
                    <a:pt x="403201" y="1191782"/>
                    <a:pt x="395874" y="1182387"/>
                    <a:pt x="383786" y="1180007"/>
                  </a:cubicBezTo>
                  <a:cubicBezTo>
                    <a:pt x="376458" y="1178567"/>
                    <a:pt x="368817" y="1178630"/>
                    <a:pt x="361302" y="1178630"/>
                  </a:cubicBezTo>
                  <a:cubicBezTo>
                    <a:pt x="266104" y="1178567"/>
                    <a:pt x="170906" y="1178567"/>
                    <a:pt x="75709" y="1178567"/>
                  </a:cubicBezTo>
                  <a:cubicBezTo>
                    <a:pt x="67692" y="1178567"/>
                    <a:pt x="59675" y="1178567"/>
                    <a:pt x="50406" y="1178567"/>
                  </a:cubicBezTo>
                  <a:cubicBezTo>
                    <a:pt x="49842" y="1169235"/>
                    <a:pt x="49028" y="1162596"/>
                    <a:pt x="49028" y="1155957"/>
                  </a:cubicBezTo>
                  <a:cubicBezTo>
                    <a:pt x="48965" y="1062137"/>
                    <a:pt x="48903" y="968255"/>
                    <a:pt x="49091" y="874435"/>
                  </a:cubicBezTo>
                  <a:cubicBezTo>
                    <a:pt x="49091" y="864289"/>
                    <a:pt x="49278" y="853516"/>
                    <a:pt x="52410" y="843997"/>
                  </a:cubicBezTo>
                  <a:cubicBezTo>
                    <a:pt x="61679" y="816126"/>
                    <a:pt x="81533" y="799968"/>
                    <a:pt x="111032" y="796648"/>
                  </a:cubicBezTo>
                  <a:cubicBezTo>
                    <a:pt x="118485" y="795834"/>
                    <a:pt x="126063" y="796022"/>
                    <a:pt x="133579" y="796022"/>
                  </a:cubicBezTo>
                  <a:cubicBezTo>
                    <a:pt x="697313" y="796022"/>
                    <a:pt x="1260984" y="795959"/>
                    <a:pt x="1824717" y="796147"/>
                  </a:cubicBezTo>
                  <a:cubicBezTo>
                    <a:pt x="1836931" y="796147"/>
                    <a:pt x="1849581" y="796711"/>
                    <a:pt x="1861231" y="799968"/>
                  </a:cubicBezTo>
                  <a:cubicBezTo>
                    <a:pt x="1887222" y="807421"/>
                    <a:pt x="1902442" y="826022"/>
                    <a:pt x="1907327" y="852389"/>
                  </a:cubicBezTo>
                  <a:cubicBezTo>
                    <a:pt x="1909080" y="861721"/>
                    <a:pt x="1909268" y="871491"/>
                    <a:pt x="1909268" y="881011"/>
                  </a:cubicBezTo>
                  <a:cubicBezTo>
                    <a:pt x="1909393" y="967315"/>
                    <a:pt x="1909393" y="1053620"/>
                    <a:pt x="1909268" y="1139924"/>
                  </a:cubicBezTo>
                  <a:cubicBezTo>
                    <a:pt x="1909268" y="1147941"/>
                    <a:pt x="1908329" y="1155957"/>
                    <a:pt x="1907765" y="1165477"/>
                  </a:cubicBezTo>
                  <a:cubicBezTo>
                    <a:pt x="1897494" y="1166041"/>
                    <a:pt x="1888788" y="1166855"/>
                    <a:pt x="1880083" y="1166855"/>
                  </a:cubicBezTo>
                  <a:cubicBezTo>
                    <a:pt x="1786951" y="1166980"/>
                    <a:pt x="1693758" y="1166918"/>
                    <a:pt x="1600627" y="1166980"/>
                  </a:cubicBezTo>
                  <a:cubicBezTo>
                    <a:pt x="1592422" y="1166980"/>
                    <a:pt x="1584093" y="1166855"/>
                    <a:pt x="1576013" y="1167983"/>
                  </a:cubicBezTo>
                  <a:cubicBezTo>
                    <a:pt x="1563988" y="1169673"/>
                    <a:pt x="1556410" y="1178692"/>
                    <a:pt x="1555847" y="1190279"/>
                  </a:cubicBezTo>
                  <a:cubicBezTo>
                    <a:pt x="1555282" y="1201803"/>
                    <a:pt x="1562172" y="1211573"/>
                    <a:pt x="1574197" y="1214141"/>
                  </a:cubicBezTo>
                  <a:cubicBezTo>
                    <a:pt x="1581462" y="1215707"/>
                    <a:pt x="1589166" y="1215456"/>
                    <a:pt x="1596682" y="1215456"/>
                  </a:cubicBezTo>
                  <a:cubicBezTo>
                    <a:pt x="1691190" y="1215519"/>
                    <a:pt x="1785699" y="1215519"/>
                    <a:pt x="1880270" y="1215519"/>
                  </a:cubicBezTo>
                  <a:cubicBezTo>
                    <a:pt x="1888413" y="1215519"/>
                    <a:pt x="1896554" y="1215519"/>
                    <a:pt x="1904070" y="1215519"/>
                  </a:cubicBezTo>
                  <a:cubicBezTo>
                    <a:pt x="1910333" y="1230613"/>
                    <a:pt x="1912274" y="1339652"/>
                    <a:pt x="1907014" y="1374224"/>
                  </a:cubicBezTo>
                  <a:cubicBezTo>
                    <a:pt x="1899686" y="1374537"/>
                    <a:pt x="1891795" y="1375163"/>
                    <a:pt x="1883903" y="1375163"/>
                  </a:cubicBezTo>
                  <a:cubicBezTo>
                    <a:pt x="1788016" y="1375225"/>
                    <a:pt x="1692130" y="1375163"/>
                    <a:pt x="1596243" y="1375225"/>
                  </a:cubicBezTo>
                  <a:cubicBezTo>
                    <a:pt x="1589416" y="1375225"/>
                    <a:pt x="1582402" y="1374975"/>
                    <a:pt x="1575763" y="1376228"/>
                  </a:cubicBezTo>
                  <a:cubicBezTo>
                    <a:pt x="1563863" y="1378482"/>
                    <a:pt x="1556347" y="1387877"/>
                    <a:pt x="1555972" y="1399213"/>
                  </a:cubicBezTo>
                  <a:cubicBezTo>
                    <a:pt x="1555408" y="1410862"/>
                    <a:pt x="1562235" y="1420319"/>
                    <a:pt x="1574510" y="142313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22"/>
            <p:cNvSpPr/>
            <p:nvPr/>
          </p:nvSpPr>
          <p:spPr>
            <a:xfrm>
              <a:off x="8367131" y="3342320"/>
              <a:ext cx="356623" cy="682226"/>
            </a:xfrm>
            <a:custGeom>
              <a:avLst/>
              <a:gdLst>
                <a:gd name="connsiteX0" fmla="*/ 147643 w 356623"/>
                <a:gd name="connsiteY0" fmla="*/ 3256 h 682226"/>
                <a:gd name="connsiteX1" fmla="*/ 7227 w 356623"/>
                <a:gd name="connsiteY1" fmla="*/ 131836 h 682226"/>
                <a:gd name="connsiteX2" fmla="*/ 64470 w 356623"/>
                <a:gd name="connsiteY2" fmla="*/ 314841 h 682226"/>
                <a:gd name="connsiteX3" fmla="*/ 76120 w 356623"/>
                <a:gd name="connsiteY3" fmla="*/ 341209 h 682226"/>
                <a:gd name="connsiteX4" fmla="*/ 75995 w 356623"/>
                <a:gd name="connsiteY4" fmla="*/ 458264 h 682226"/>
                <a:gd name="connsiteX5" fmla="*/ 75995 w 356623"/>
                <a:gd name="connsiteY5" fmla="*/ 567116 h 682226"/>
                <a:gd name="connsiteX6" fmla="*/ 75995 w 356623"/>
                <a:gd name="connsiteY6" fmla="*/ 569182 h 682226"/>
                <a:gd name="connsiteX7" fmla="*/ 78312 w 356623"/>
                <a:gd name="connsiteY7" fmla="*/ 597741 h 682226"/>
                <a:gd name="connsiteX8" fmla="*/ 175076 w 356623"/>
                <a:gd name="connsiteY8" fmla="*/ 682167 h 682226"/>
                <a:gd name="connsiteX9" fmla="*/ 278039 w 356623"/>
                <a:gd name="connsiteY9" fmla="*/ 602752 h 682226"/>
                <a:gd name="connsiteX10" fmla="*/ 281108 w 356623"/>
                <a:gd name="connsiteY10" fmla="*/ 570184 h 682226"/>
                <a:gd name="connsiteX11" fmla="*/ 281108 w 356623"/>
                <a:gd name="connsiteY11" fmla="*/ 340144 h 682226"/>
                <a:gd name="connsiteX12" fmla="*/ 291943 w 356623"/>
                <a:gd name="connsiteY12" fmla="*/ 315593 h 682226"/>
                <a:gd name="connsiteX13" fmla="*/ 356452 w 356623"/>
                <a:gd name="connsiteY13" fmla="*/ 169289 h 682226"/>
                <a:gd name="connsiteX14" fmla="*/ 147643 w 356623"/>
                <a:gd name="connsiteY14" fmla="*/ 3256 h 682226"/>
                <a:gd name="connsiteX15" fmla="*/ 253927 w 356623"/>
                <a:gd name="connsiteY15" fmla="*/ 284528 h 682226"/>
                <a:gd name="connsiteX16" fmla="*/ 243530 w 356623"/>
                <a:gd name="connsiteY16" fmla="*/ 291042 h 682226"/>
                <a:gd name="connsiteX17" fmla="*/ 232319 w 356623"/>
                <a:gd name="connsiteY17" fmla="*/ 310895 h 682226"/>
                <a:gd name="connsiteX18" fmla="*/ 232445 w 356623"/>
                <a:gd name="connsiteY18" fmla="*/ 374528 h 682226"/>
                <a:gd name="connsiteX19" fmla="*/ 232445 w 356623"/>
                <a:gd name="connsiteY19" fmla="*/ 559287 h 682226"/>
                <a:gd name="connsiteX20" fmla="*/ 232319 w 356623"/>
                <a:gd name="connsiteY20" fmla="*/ 577762 h 682226"/>
                <a:gd name="connsiteX21" fmla="*/ 177769 w 356623"/>
                <a:gd name="connsiteY21" fmla="*/ 634318 h 682226"/>
                <a:gd name="connsiteX22" fmla="*/ 125159 w 356623"/>
                <a:gd name="connsiteY22" fmla="*/ 577888 h 682226"/>
                <a:gd name="connsiteX23" fmla="*/ 125034 w 356623"/>
                <a:gd name="connsiteY23" fmla="*/ 477304 h 682226"/>
                <a:gd name="connsiteX24" fmla="*/ 125034 w 356623"/>
                <a:gd name="connsiteY24" fmla="*/ 446490 h 682226"/>
                <a:gd name="connsiteX25" fmla="*/ 125284 w 356623"/>
                <a:gd name="connsiteY25" fmla="*/ 315092 h 682226"/>
                <a:gd name="connsiteX26" fmla="*/ 110754 w 356623"/>
                <a:gd name="connsiteY26" fmla="*/ 288725 h 682226"/>
                <a:gd name="connsiteX27" fmla="*/ 52320 w 356623"/>
                <a:gd name="connsiteY27" fmla="*/ 147180 h 682226"/>
                <a:gd name="connsiteX28" fmla="*/ 168437 w 356623"/>
                <a:gd name="connsiteY28" fmla="*/ 49102 h 682226"/>
                <a:gd name="connsiteX29" fmla="*/ 300649 w 356623"/>
                <a:gd name="connsiteY29" fmla="*/ 133339 h 682226"/>
                <a:gd name="connsiteX30" fmla="*/ 253927 w 356623"/>
                <a:gd name="connsiteY30" fmla="*/ 284528 h 68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6623" h="682226">
                  <a:moveTo>
                    <a:pt x="147643" y="3256"/>
                  </a:moveTo>
                  <a:cubicBezTo>
                    <a:pt x="75744" y="17724"/>
                    <a:pt x="26579" y="60688"/>
                    <a:pt x="7227" y="131836"/>
                  </a:cubicBezTo>
                  <a:cubicBezTo>
                    <a:pt x="-12314" y="203673"/>
                    <a:pt x="8103" y="265739"/>
                    <a:pt x="64470" y="314841"/>
                  </a:cubicBezTo>
                  <a:cubicBezTo>
                    <a:pt x="73302" y="322545"/>
                    <a:pt x="76245" y="330248"/>
                    <a:pt x="76120" y="341209"/>
                  </a:cubicBezTo>
                  <a:cubicBezTo>
                    <a:pt x="75744" y="380227"/>
                    <a:pt x="75995" y="419246"/>
                    <a:pt x="75995" y="458264"/>
                  </a:cubicBezTo>
                  <a:cubicBezTo>
                    <a:pt x="75995" y="494527"/>
                    <a:pt x="75995" y="530853"/>
                    <a:pt x="75995" y="567116"/>
                  </a:cubicBezTo>
                  <a:cubicBezTo>
                    <a:pt x="75995" y="567804"/>
                    <a:pt x="75932" y="568493"/>
                    <a:pt x="75995" y="569182"/>
                  </a:cubicBezTo>
                  <a:cubicBezTo>
                    <a:pt x="76746" y="578702"/>
                    <a:pt x="76746" y="588347"/>
                    <a:pt x="78312" y="597741"/>
                  </a:cubicBezTo>
                  <a:cubicBezTo>
                    <a:pt x="86454" y="646593"/>
                    <a:pt x="125598" y="680539"/>
                    <a:pt x="175076" y="682167"/>
                  </a:cubicBezTo>
                  <a:cubicBezTo>
                    <a:pt x="225555" y="683796"/>
                    <a:pt x="267392" y="651791"/>
                    <a:pt x="278039" y="602752"/>
                  </a:cubicBezTo>
                  <a:cubicBezTo>
                    <a:pt x="280357" y="592168"/>
                    <a:pt x="281108" y="581082"/>
                    <a:pt x="281108" y="570184"/>
                  </a:cubicBezTo>
                  <a:cubicBezTo>
                    <a:pt x="281359" y="493525"/>
                    <a:pt x="281359" y="416866"/>
                    <a:pt x="281108" y="340144"/>
                  </a:cubicBezTo>
                  <a:cubicBezTo>
                    <a:pt x="281046" y="329873"/>
                    <a:pt x="283488" y="322607"/>
                    <a:pt x="291943" y="315593"/>
                  </a:cubicBezTo>
                  <a:cubicBezTo>
                    <a:pt x="337663" y="277702"/>
                    <a:pt x="358769" y="228662"/>
                    <a:pt x="356452" y="169289"/>
                  </a:cubicBezTo>
                  <a:cubicBezTo>
                    <a:pt x="352256" y="64008"/>
                    <a:pt x="250858" y="-17537"/>
                    <a:pt x="147643" y="3256"/>
                  </a:cubicBezTo>
                  <a:close/>
                  <a:moveTo>
                    <a:pt x="253927" y="284528"/>
                  </a:moveTo>
                  <a:cubicBezTo>
                    <a:pt x="250545" y="286846"/>
                    <a:pt x="247163" y="289288"/>
                    <a:pt x="243530" y="291042"/>
                  </a:cubicBezTo>
                  <a:cubicBezTo>
                    <a:pt x="235013" y="295050"/>
                    <a:pt x="232131" y="301626"/>
                    <a:pt x="232319" y="310895"/>
                  </a:cubicBezTo>
                  <a:cubicBezTo>
                    <a:pt x="232758" y="332127"/>
                    <a:pt x="232445" y="353296"/>
                    <a:pt x="232445" y="374528"/>
                  </a:cubicBezTo>
                  <a:cubicBezTo>
                    <a:pt x="232445" y="436093"/>
                    <a:pt x="232445" y="497721"/>
                    <a:pt x="232445" y="559287"/>
                  </a:cubicBezTo>
                  <a:cubicBezTo>
                    <a:pt x="232445" y="565424"/>
                    <a:pt x="232570" y="571625"/>
                    <a:pt x="232319" y="577762"/>
                  </a:cubicBezTo>
                  <a:cubicBezTo>
                    <a:pt x="231067" y="612209"/>
                    <a:pt x="209271" y="634819"/>
                    <a:pt x="177769" y="634318"/>
                  </a:cubicBezTo>
                  <a:cubicBezTo>
                    <a:pt x="147330" y="633816"/>
                    <a:pt x="125660" y="611082"/>
                    <a:pt x="125159" y="577888"/>
                  </a:cubicBezTo>
                  <a:cubicBezTo>
                    <a:pt x="124658" y="544381"/>
                    <a:pt x="125034" y="510811"/>
                    <a:pt x="125034" y="477304"/>
                  </a:cubicBezTo>
                  <a:cubicBezTo>
                    <a:pt x="125034" y="467032"/>
                    <a:pt x="125034" y="456761"/>
                    <a:pt x="125034" y="446490"/>
                  </a:cubicBezTo>
                  <a:cubicBezTo>
                    <a:pt x="125034" y="402711"/>
                    <a:pt x="124658" y="358870"/>
                    <a:pt x="125284" y="315092"/>
                  </a:cubicBezTo>
                  <a:cubicBezTo>
                    <a:pt x="125472" y="302691"/>
                    <a:pt x="121464" y="295426"/>
                    <a:pt x="110754" y="288725"/>
                  </a:cubicBezTo>
                  <a:cubicBezTo>
                    <a:pt x="60776" y="257221"/>
                    <a:pt x="38855" y="202858"/>
                    <a:pt x="52320" y="147180"/>
                  </a:cubicBezTo>
                  <a:cubicBezTo>
                    <a:pt x="65160" y="94320"/>
                    <a:pt x="112070" y="53611"/>
                    <a:pt x="168437" y="49102"/>
                  </a:cubicBezTo>
                  <a:cubicBezTo>
                    <a:pt x="226182" y="44530"/>
                    <a:pt x="278666" y="76471"/>
                    <a:pt x="300649" y="133339"/>
                  </a:cubicBezTo>
                  <a:cubicBezTo>
                    <a:pt x="321755" y="188141"/>
                    <a:pt x="301713" y="251710"/>
                    <a:pt x="253927" y="28452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8147685" y="3162300"/>
            <a:ext cx="0" cy="1841500"/>
          </a:xfrm>
          <a:prstGeom prst="line">
            <a:avLst/>
          </a:prstGeom>
          <a:ln>
            <a:solidFill>
              <a:srgbClr val="476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图片 33" descr="1742169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1115" y="2501265"/>
            <a:ext cx="654050" cy="654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84375" y="1803400"/>
            <a:ext cx="8223250" cy="354164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  <a:effectLst>
            <a:outerShdw blurRad="114300" sx="104000" sy="104000" algn="ctr" rotWithShape="0">
              <a:srgbClr val="476A94">
                <a:alpha val="32000"/>
              </a:srgbClr>
            </a:outerShdw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24175" y="1803400"/>
            <a:ext cx="1457325" cy="3541642"/>
          </a:xfrm>
          <a:prstGeom prst="rect">
            <a:avLst/>
          </a:prstGeom>
          <a:gradFill flip="none" rotWithShape="1">
            <a:gsLst>
              <a:gs pos="0">
                <a:srgbClr val="152C49"/>
              </a:gs>
              <a:gs pos="100000">
                <a:srgbClr val="476A94"/>
              </a:gs>
            </a:gsLst>
            <a:lin ang="13500000" scaled="1"/>
            <a:tileRect/>
          </a:gradFill>
          <a:ln>
            <a:noFill/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05162" y="2866335"/>
            <a:ext cx="895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02</a:t>
            </a:r>
            <a:endParaRPr lang="zh-CN" altLang="en-US" sz="40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6083" y="4637156"/>
            <a:ext cx="6335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PART</a:t>
            </a:r>
            <a:endParaRPr lang="zh-CN" altLang="en-US" sz="14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33042" y="2782955"/>
            <a:ext cx="48017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PingFang HK Semibold" panose="020B0400000000000000" charset="-122"/>
                <a:ea typeface="PingFang HK Semibold" panose="020B0400000000000000" charset="-122"/>
              </a:rPr>
              <a:t>项目演示</a:t>
            </a:r>
          </a:p>
        </p:txBody>
      </p:sp>
      <p:sp>
        <p:nvSpPr>
          <p:cNvPr id="11" name="矩形 10"/>
          <p:cNvSpPr/>
          <p:nvPr/>
        </p:nvSpPr>
        <p:spPr>
          <a:xfrm>
            <a:off x="5842635" y="2495550"/>
            <a:ext cx="2336800" cy="245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000" dirty="0">
                <a:solidFill>
                  <a:srgbClr val="476A94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PROJECT DEMONSTRATION</a:t>
            </a:r>
          </a:p>
        </p:txBody>
      </p:sp>
      <p:sp>
        <p:nvSpPr>
          <p:cNvPr id="12" name="矩形 11"/>
          <p:cNvSpPr/>
          <p:nvPr/>
        </p:nvSpPr>
        <p:spPr>
          <a:xfrm>
            <a:off x="5087077" y="3824307"/>
            <a:ext cx="4461622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我们的智能化路由器就是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Physical Work的基础设施之一，与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DePIN有天然的结合性，同为web3的基础设施，我们专注物理硬件方面，DePIN专注于可信数字方面，从而创造可信和可追溯的数据生命周期，这种完整性进一步增强了生态系统的可信度和价值。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项目演示</a:t>
            </a:r>
          </a:p>
        </p:txBody>
      </p:sp>
      <p:sp>
        <p:nvSpPr>
          <p:cNvPr id="3" name="矩形 2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971550" y="1908353"/>
            <a:ext cx="8829675" cy="3727092"/>
            <a:chOff x="0" y="1794053"/>
            <a:chExt cx="8829675" cy="3727092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794053"/>
              <a:ext cx="3826833" cy="3727092"/>
              <a:chOff x="126667" y="1674466"/>
              <a:chExt cx="4072408" cy="3966267"/>
            </a:xfrm>
          </p:grpSpPr>
          <p:sp>
            <p:nvSpPr>
              <p:cNvPr id="5" name="弧形 4"/>
              <p:cNvSpPr/>
              <p:nvPr/>
            </p:nvSpPr>
            <p:spPr>
              <a:xfrm>
                <a:off x="126667" y="1674466"/>
                <a:ext cx="3966267" cy="3966267"/>
              </a:xfrm>
              <a:prstGeom prst="arc">
                <a:avLst>
                  <a:gd name="adj1" fmla="val 17272061"/>
                  <a:gd name="adj2" fmla="val 4276453"/>
                </a:avLst>
              </a:prstGeom>
              <a:ln>
                <a:solidFill>
                  <a:srgbClr val="476A9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137535" y="1927027"/>
                <a:ext cx="188566" cy="188566"/>
              </a:xfrm>
              <a:prstGeom prst="ellipse">
                <a:avLst/>
              </a:prstGeom>
              <a:gradFill flip="none" rotWithShape="1">
                <a:gsLst>
                  <a:gs pos="0">
                    <a:srgbClr val="152C49"/>
                  </a:gs>
                  <a:gs pos="100000">
                    <a:srgbClr val="476A94"/>
                  </a:gs>
                </a:gsLst>
                <a:lin ang="13500000" scaled="1"/>
                <a:tileRect/>
              </a:gradFill>
              <a:ln w="190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3137535" y="5183534"/>
                <a:ext cx="188566" cy="188566"/>
              </a:xfrm>
              <a:prstGeom prst="ellipse">
                <a:avLst/>
              </a:prstGeom>
              <a:gradFill flip="none" rotWithShape="1">
                <a:gsLst>
                  <a:gs pos="0">
                    <a:srgbClr val="152C49"/>
                  </a:gs>
                  <a:gs pos="100000">
                    <a:srgbClr val="476A94"/>
                  </a:gs>
                </a:gsLst>
                <a:lin ang="13500000" scaled="1"/>
                <a:tileRect/>
              </a:gradFill>
              <a:ln w="190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010509" y="3547705"/>
                <a:ext cx="188566" cy="188566"/>
              </a:xfrm>
              <a:prstGeom prst="ellipse">
                <a:avLst/>
              </a:prstGeom>
              <a:gradFill flip="none" rotWithShape="1">
                <a:gsLst>
                  <a:gs pos="0">
                    <a:srgbClr val="152C49"/>
                  </a:gs>
                  <a:gs pos="100000">
                    <a:srgbClr val="476A94"/>
                  </a:gs>
                </a:gsLst>
                <a:lin ang="13500000" scaled="1"/>
                <a:tileRect/>
              </a:gradFill>
              <a:ln w="190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弧形 14"/>
              <p:cNvSpPr/>
              <p:nvPr/>
            </p:nvSpPr>
            <p:spPr>
              <a:xfrm>
                <a:off x="286442" y="1914499"/>
                <a:ext cx="3486200" cy="3486201"/>
              </a:xfrm>
              <a:prstGeom prst="arc">
                <a:avLst>
                  <a:gd name="adj1" fmla="val 17272061"/>
                  <a:gd name="adj2" fmla="val 4276453"/>
                </a:avLst>
              </a:prstGeom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椭圆 15"/>
            <p:cNvSpPr/>
            <p:nvPr/>
          </p:nvSpPr>
          <p:spPr>
            <a:xfrm>
              <a:off x="574098" y="2368153"/>
              <a:ext cx="2578893" cy="2578893"/>
            </a:xfrm>
            <a:prstGeom prst="ellipse">
              <a:avLst/>
            </a:prstGeom>
            <a:gradFill flip="none" rotWithShape="1">
              <a:gsLst>
                <a:gs pos="0">
                  <a:srgbClr val="152C49"/>
                </a:gs>
                <a:gs pos="100000">
                  <a:srgbClr val="476A94"/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67751" y="4048611"/>
              <a:ext cx="2191585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ingFang HK Semibold" panose="020B0400000000000000" charset="-122"/>
                  <a:ea typeface="PingFang HK Semibold" panose="020B0400000000000000" charset="-122"/>
                </a:rPr>
                <a:t>演示内容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048480" y="2119981"/>
              <a:ext cx="20574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3048480" y="5189354"/>
              <a:ext cx="20574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>
              <a:stCxn id="13" idx="6"/>
            </p:cNvCxnSpPr>
            <p:nvPr/>
          </p:nvCxnSpPr>
          <p:spPr>
            <a:xfrm>
              <a:off x="3826510" y="3642995"/>
              <a:ext cx="164528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6035040" y="1903908"/>
              <a:ext cx="2794635" cy="506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ingFang HK Medium" panose="020B0400000000000000" charset="-122"/>
                  <a:ea typeface="PingFang HK Medium" panose="020B0400000000000000" charset="-122"/>
                  <a:cs typeface="PingFang HK Medium" panose="020B0400000000000000" charset="-122"/>
                </a:rPr>
                <a:t>SSI 自我主权身份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6035040" y="3434258"/>
              <a:ext cx="2794635" cy="506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ingFang HK Medium" panose="020B0400000000000000" charset="-122"/>
                  <a:ea typeface="PingFang HK Medium" panose="020B0400000000000000" charset="-122"/>
                </a:rPr>
                <a:t>设备控制台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6035040" y="4964608"/>
              <a:ext cx="2794635" cy="506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ingFang HK Medium" panose="020B0400000000000000" charset="-122"/>
                  <a:ea typeface="PingFang HK Medium" panose="020B0400000000000000" charset="-122"/>
                </a:rPr>
                <a:t>设备管理服务器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379345" y="2979420"/>
            <a:ext cx="911860" cy="911860"/>
            <a:chOff x="8970476" y="2430780"/>
            <a:chExt cx="1905000" cy="1905000"/>
          </a:xfrm>
          <a:solidFill>
            <a:schemeClr val="bg1"/>
          </a:solidFill>
        </p:grpSpPr>
        <p:sp>
          <p:nvSpPr>
            <p:cNvPr id="9" name="图形 12"/>
            <p:cNvSpPr/>
            <p:nvPr/>
          </p:nvSpPr>
          <p:spPr>
            <a:xfrm>
              <a:off x="9655024" y="3146888"/>
              <a:ext cx="535904" cy="472784"/>
            </a:xfrm>
            <a:custGeom>
              <a:avLst/>
              <a:gdLst>
                <a:gd name="connsiteX0" fmla="*/ 1409934 w 1558762"/>
                <a:gd name="connsiteY0" fmla="*/ 1077516 h 1375171"/>
                <a:gd name="connsiteX1" fmla="*/ 121082 w 1558762"/>
                <a:gd name="connsiteY1" fmla="*/ 1077516 h 1375171"/>
                <a:gd name="connsiteX2" fmla="*/ 64528 w 1558762"/>
                <a:gd name="connsiteY2" fmla="*/ 1134070 h 1375171"/>
                <a:gd name="connsiteX3" fmla="*/ 121082 w 1558762"/>
                <a:gd name="connsiteY3" fmla="*/ 1190625 h 1375171"/>
                <a:gd name="connsiteX4" fmla="*/ 1409934 w 1558762"/>
                <a:gd name="connsiteY4" fmla="*/ 1190625 h 1375171"/>
                <a:gd name="connsiteX5" fmla="*/ 1466489 w 1558762"/>
                <a:gd name="connsiteY5" fmla="*/ 1134070 h 1375171"/>
                <a:gd name="connsiteX6" fmla="*/ 1409934 w 1558762"/>
                <a:gd name="connsiteY6" fmla="*/ 1077516 h 1375171"/>
                <a:gd name="connsiteX7" fmla="*/ 1273012 w 1558762"/>
                <a:gd name="connsiteY7" fmla="*/ 1262063 h 1375171"/>
                <a:gd name="connsiteX8" fmla="*/ 260981 w 1558762"/>
                <a:gd name="connsiteY8" fmla="*/ 1262063 h 1375171"/>
                <a:gd name="connsiteX9" fmla="*/ 204426 w 1558762"/>
                <a:gd name="connsiteY9" fmla="*/ 1318617 h 1375171"/>
                <a:gd name="connsiteX10" fmla="*/ 260981 w 1558762"/>
                <a:gd name="connsiteY10" fmla="*/ 1375172 h 1375171"/>
                <a:gd name="connsiteX11" fmla="*/ 1273012 w 1558762"/>
                <a:gd name="connsiteY11" fmla="*/ 1375172 h 1375171"/>
                <a:gd name="connsiteX12" fmla="*/ 1329567 w 1558762"/>
                <a:gd name="connsiteY12" fmla="*/ 1318617 h 1375171"/>
                <a:gd name="connsiteX13" fmla="*/ 1311707 w 1558762"/>
                <a:gd name="connsiteY13" fmla="*/ 1279922 h 1375171"/>
                <a:gd name="connsiteX14" fmla="*/ 1273012 w 1558762"/>
                <a:gd name="connsiteY14" fmla="*/ 1262063 h 1375171"/>
                <a:gd name="connsiteX15" fmla="*/ 1439700 w 1558762"/>
                <a:gd name="connsiteY15" fmla="*/ 815578 h 1375171"/>
                <a:gd name="connsiteX16" fmla="*/ 1430770 w 1558762"/>
                <a:gd name="connsiteY16" fmla="*/ 803672 h 1375171"/>
                <a:gd name="connsiteX17" fmla="*/ 1466489 w 1558762"/>
                <a:gd name="connsiteY17" fmla="*/ 779859 h 1375171"/>
                <a:gd name="connsiteX18" fmla="*/ 1558762 w 1558762"/>
                <a:gd name="connsiteY18" fmla="*/ 494109 h 1375171"/>
                <a:gd name="connsiteX19" fmla="*/ 1064653 w 1558762"/>
                <a:gd name="connsiteY19" fmla="*/ 0 h 1375171"/>
                <a:gd name="connsiteX20" fmla="*/ 621145 w 1558762"/>
                <a:gd name="connsiteY20" fmla="*/ 279797 h 1375171"/>
                <a:gd name="connsiteX21" fmla="*/ 561614 w 1558762"/>
                <a:gd name="connsiteY21" fmla="*/ 196453 h 1375171"/>
                <a:gd name="connsiteX22" fmla="*/ 513989 w 1558762"/>
                <a:gd name="connsiteY22" fmla="*/ 172641 h 1375171"/>
                <a:gd name="connsiteX23" fmla="*/ 469340 w 1558762"/>
                <a:gd name="connsiteY23" fmla="*/ 199430 h 1375171"/>
                <a:gd name="connsiteX24" fmla="*/ 7973 w 1558762"/>
                <a:gd name="connsiteY24" fmla="*/ 937617 h 1375171"/>
                <a:gd name="connsiteX25" fmla="*/ 25832 w 1558762"/>
                <a:gd name="connsiteY25" fmla="*/ 1015008 h 1375171"/>
                <a:gd name="connsiteX26" fmla="*/ 55598 w 1558762"/>
                <a:gd name="connsiteY26" fmla="*/ 1023938 h 1375171"/>
                <a:gd name="connsiteX27" fmla="*/ 103223 w 1558762"/>
                <a:gd name="connsiteY27" fmla="*/ 997149 h 1375171"/>
                <a:gd name="connsiteX28" fmla="*/ 516965 w 1558762"/>
                <a:gd name="connsiteY28" fmla="*/ 333375 h 1375171"/>
                <a:gd name="connsiteX29" fmla="*/ 927731 w 1558762"/>
                <a:gd name="connsiteY29" fmla="*/ 907852 h 1375171"/>
                <a:gd name="connsiteX30" fmla="*/ 975356 w 1558762"/>
                <a:gd name="connsiteY30" fmla="*/ 931664 h 1375171"/>
                <a:gd name="connsiteX31" fmla="*/ 1017028 w 1558762"/>
                <a:gd name="connsiteY31" fmla="*/ 910828 h 1375171"/>
                <a:gd name="connsiteX32" fmla="*/ 1201575 w 1558762"/>
                <a:gd name="connsiteY32" fmla="*/ 690562 h 1375171"/>
                <a:gd name="connsiteX33" fmla="*/ 1436723 w 1558762"/>
                <a:gd name="connsiteY33" fmla="*/ 1000125 h 1375171"/>
                <a:gd name="connsiteX34" fmla="*/ 1481371 w 1558762"/>
                <a:gd name="connsiteY34" fmla="*/ 1023938 h 1375171"/>
                <a:gd name="connsiteX35" fmla="*/ 1514114 w 1558762"/>
                <a:gd name="connsiteY35" fmla="*/ 1012031 h 1375171"/>
                <a:gd name="connsiteX36" fmla="*/ 1534950 w 1558762"/>
                <a:gd name="connsiteY36" fmla="*/ 976313 h 1375171"/>
                <a:gd name="connsiteX37" fmla="*/ 1526020 w 1558762"/>
                <a:gd name="connsiteY37" fmla="*/ 934641 h 1375171"/>
                <a:gd name="connsiteX38" fmla="*/ 1439700 w 1558762"/>
                <a:gd name="connsiteY38" fmla="*/ 815578 h 1375171"/>
                <a:gd name="connsiteX39" fmla="*/ 1445653 w 1558762"/>
                <a:gd name="connsiteY39" fmla="*/ 494109 h 1375171"/>
                <a:gd name="connsiteX40" fmla="*/ 1374215 w 1558762"/>
                <a:gd name="connsiteY40" fmla="*/ 717352 h 1375171"/>
                <a:gd name="connsiteX41" fmla="*/ 1368262 w 1558762"/>
                <a:gd name="connsiteY41" fmla="*/ 726281 h 1375171"/>
                <a:gd name="connsiteX42" fmla="*/ 1249200 w 1558762"/>
                <a:gd name="connsiteY42" fmla="*/ 565547 h 1375171"/>
                <a:gd name="connsiteX43" fmla="*/ 1204551 w 1558762"/>
                <a:gd name="connsiteY43" fmla="*/ 541734 h 1375171"/>
                <a:gd name="connsiteX44" fmla="*/ 1159903 w 1558762"/>
                <a:gd name="connsiteY44" fmla="*/ 562570 h 1375171"/>
                <a:gd name="connsiteX45" fmla="*/ 975356 w 1558762"/>
                <a:gd name="connsiteY45" fmla="*/ 782836 h 1375171"/>
                <a:gd name="connsiteX46" fmla="*/ 689606 w 1558762"/>
                <a:gd name="connsiteY46" fmla="*/ 381000 h 1375171"/>
                <a:gd name="connsiteX47" fmla="*/ 707465 w 1558762"/>
                <a:gd name="connsiteY47" fmla="*/ 357188 h 1375171"/>
                <a:gd name="connsiteX48" fmla="*/ 1061676 w 1558762"/>
                <a:gd name="connsiteY48" fmla="*/ 113109 h 1375171"/>
                <a:gd name="connsiteX49" fmla="*/ 1445653 w 1558762"/>
                <a:gd name="connsiteY49" fmla="*/ 494109 h 1375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558762" h="1375171">
                  <a:moveTo>
                    <a:pt x="1409934" y="1077516"/>
                  </a:moveTo>
                  <a:lnTo>
                    <a:pt x="121082" y="1077516"/>
                  </a:lnTo>
                  <a:cubicBezTo>
                    <a:pt x="91317" y="1077516"/>
                    <a:pt x="64528" y="1104305"/>
                    <a:pt x="64528" y="1134070"/>
                  </a:cubicBezTo>
                  <a:cubicBezTo>
                    <a:pt x="64528" y="1163836"/>
                    <a:pt x="91317" y="1190625"/>
                    <a:pt x="121082" y="1190625"/>
                  </a:cubicBezTo>
                  <a:lnTo>
                    <a:pt x="1409934" y="1190625"/>
                  </a:lnTo>
                  <a:cubicBezTo>
                    <a:pt x="1439700" y="1190625"/>
                    <a:pt x="1466489" y="1163836"/>
                    <a:pt x="1466489" y="1134070"/>
                  </a:cubicBezTo>
                  <a:cubicBezTo>
                    <a:pt x="1466489" y="1104305"/>
                    <a:pt x="1442676" y="1077516"/>
                    <a:pt x="1409934" y="1077516"/>
                  </a:cubicBezTo>
                  <a:close/>
                  <a:moveTo>
                    <a:pt x="1273012" y="1262063"/>
                  </a:moveTo>
                  <a:lnTo>
                    <a:pt x="260981" y="1262063"/>
                  </a:lnTo>
                  <a:cubicBezTo>
                    <a:pt x="231215" y="1262063"/>
                    <a:pt x="204426" y="1285875"/>
                    <a:pt x="204426" y="1318617"/>
                  </a:cubicBezTo>
                  <a:cubicBezTo>
                    <a:pt x="204426" y="1348383"/>
                    <a:pt x="231215" y="1375172"/>
                    <a:pt x="260981" y="1375172"/>
                  </a:cubicBezTo>
                  <a:lnTo>
                    <a:pt x="1273012" y="1375172"/>
                  </a:lnTo>
                  <a:cubicBezTo>
                    <a:pt x="1302778" y="1375172"/>
                    <a:pt x="1329567" y="1351359"/>
                    <a:pt x="1329567" y="1318617"/>
                  </a:cubicBezTo>
                  <a:cubicBezTo>
                    <a:pt x="1329567" y="1303734"/>
                    <a:pt x="1323614" y="1288852"/>
                    <a:pt x="1311707" y="1279922"/>
                  </a:cubicBezTo>
                  <a:cubicBezTo>
                    <a:pt x="1302778" y="1268016"/>
                    <a:pt x="1287895" y="1262063"/>
                    <a:pt x="1273012" y="1262063"/>
                  </a:cubicBezTo>
                  <a:close/>
                  <a:moveTo>
                    <a:pt x="1439700" y="815578"/>
                  </a:moveTo>
                  <a:lnTo>
                    <a:pt x="1430770" y="803672"/>
                  </a:lnTo>
                  <a:cubicBezTo>
                    <a:pt x="1445653" y="800695"/>
                    <a:pt x="1457559" y="791766"/>
                    <a:pt x="1466489" y="779859"/>
                  </a:cubicBezTo>
                  <a:cubicBezTo>
                    <a:pt x="1526020" y="696516"/>
                    <a:pt x="1558762" y="595313"/>
                    <a:pt x="1558762" y="494109"/>
                  </a:cubicBezTo>
                  <a:cubicBezTo>
                    <a:pt x="1558762" y="223242"/>
                    <a:pt x="1338496" y="0"/>
                    <a:pt x="1064653" y="0"/>
                  </a:cubicBezTo>
                  <a:cubicBezTo>
                    <a:pt x="877129" y="0"/>
                    <a:pt x="701512" y="110133"/>
                    <a:pt x="621145" y="279797"/>
                  </a:cubicBezTo>
                  <a:lnTo>
                    <a:pt x="561614" y="196453"/>
                  </a:lnTo>
                  <a:cubicBezTo>
                    <a:pt x="549707" y="181570"/>
                    <a:pt x="534825" y="172641"/>
                    <a:pt x="513989" y="172641"/>
                  </a:cubicBezTo>
                  <a:cubicBezTo>
                    <a:pt x="496129" y="172641"/>
                    <a:pt x="478270" y="181570"/>
                    <a:pt x="469340" y="199430"/>
                  </a:cubicBezTo>
                  <a:lnTo>
                    <a:pt x="7973" y="937617"/>
                  </a:lnTo>
                  <a:cubicBezTo>
                    <a:pt x="-6910" y="964406"/>
                    <a:pt x="-957" y="1000125"/>
                    <a:pt x="25832" y="1015008"/>
                  </a:cubicBezTo>
                  <a:cubicBezTo>
                    <a:pt x="34762" y="1020961"/>
                    <a:pt x="46668" y="1023938"/>
                    <a:pt x="55598" y="1023938"/>
                  </a:cubicBezTo>
                  <a:cubicBezTo>
                    <a:pt x="76434" y="1023938"/>
                    <a:pt x="94293" y="1015008"/>
                    <a:pt x="103223" y="997149"/>
                  </a:cubicBezTo>
                  <a:lnTo>
                    <a:pt x="516965" y="333375"/>
                  </a:lnTo>
                  <a:lnTo>
                    <a:pt x="927731" y="907852"/>
                  </a:lnTo>
                  <a:cubicBezTo>
                    <a:pt x="936660" y="922734"/>
                    <a:pt x="954520" y="931664"/>
                    <a:pt x="975356" y="931664"/>
                  </a:cubicBezTo>
                  <a:cubicBezTo>
                    <a:pt x="990239" y="931664"/>
                    <a:pt x="1005121" y="922734"/>
                    <a:pt x="1017028" y="910828"/>
                  </a:cubicBezTo>
                  <a:lnTo>
                    <a:pt x="1201575" y="690562"/>
                  </a:lnTo>
                  <a:lnTo>
                    <a:pt x="1436723" y="1000125"/>
                  </a:lnTo>
                  <a:cubicBezTo>
                    <a:pt x="1445653" y="1015008"/>
                    <a:pt x="1463512" y="1023938"/>
                    <a:pt x="1481371" y="1023938"/>
                  </a:cubicBezTo>
                  <a:cubicBezTo>
                    <a:pt x="1493278" y="1023938"/>
                    <a:pt x="1505184" y="1020961"/>
                    <a:pt x="1514114" y="1012031"/>
                  </a:cubicBezTo>
                  <a:cubicBezTo>
                    <a:pt x="1526020" y="1003102"/>
                    <a:pt x="1534950" y="988219"/>
                    <a:pt x="1534950" y="976313"/>
                  </a:cubicBezTo>
                  <a:cubicBezTo>
                    <a:pt x="1537926" y="961430"/>
                    <a:pt x="1534950" y="946547"/>
                    <a:pt x="1526020" y="934641"/>
                  </a:cubicBezTo>
                  <a:lnTo>
                    <a:pt x="1439700" y="815578"/>
                  </a:lnTo>
                  <a:close/>
                  <a:moveTo>
                    <a:pt x="1445653" y="494109"/>
                  </a:moveTo>
                  <a:cubicBezTo>
                    <a:pt x="1445653" y="574477"/>
                    <a:pt x="1418864" y="648891"/>
                    <a:pt x="1374215" y="717352"/>
                  </a:cubicBezTo>
                  <a:cubicBezTo>
                    <a:pt x="1371239" y="720328"/>
                    <a:pt x="1371239" y="723305"/>
                    <a:pt x="1368262" y="726281"/>
                  </a:cubicBezTo>
                  <a:lnTo>
                    <a:pt x="1249200" y="565547"/>
                  </a:lnTo>
                  <a:cubicBezTo>
                    <a:pt x="1240270" y="550664"/>
                    <a:pt x="1222411" y="544711"/>
                    <a:pt x="1204551" y="541734"/>
                  </a:cubicBezTo>
                  <a:cubicBezTo>
                    <a:pt x="1186692" y="541734"/>
                    <a:pt x="1171809" y="550664"/>
                    <a:pt x="1159903" y="562570"/>
                  </a:cubicBezTo>
                  <a:lnTo>
                    <a:pt x="975356" y="782836"/>
                  </a:lnTo>
                  <a:lnTo>
                    <a:pt x="689606" y="381000"/>
                  </a:lnTo>
                  <a:cubicBezTo>
                    <a:pt x="698535" y="375047"/>
                    <a:pt x="704489" y="366117"/>
                    <a:pt x="707465" y="357188"/>
                  </a:cubicBezTo>
                  <a:cubicBezTo>
                    <a:pt x="764020" y="211336"/>
                    <a:pt x="906895" y="113109"/>
                    <a:pt x="1061676" y="113109"/>
                  </a:cubicBezTo>
                  <a:cubicBezTo>
                    <a:pt x="1275989" y="113109"/>
                    <a:pt x="1445653" y="282773"/>
                    <a:pt x="1445653" y="49410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等线"/>
                <a:ea typeface="等线" pitchFamily="2" charset="-122"/>
              </a:endParaRPr>
            </a:p>
          </p:txBody>
        </p:sp>
        <p:grpSp>
          <p:nvGrpSpPr>
            <p:cNvPr id="14" name="图形 18"/>
            <p:cNvGrpSpPr/>
            <p:nvPr/>
          </p:nvGrpSpPr>
          <p:grpSpPr>
            <a:xfrm>
              <a:off x="8970476" y="2430780"/>
              <a:ext cx="1905000" cy="1905000"/>
              <a:chOff x="10660380" y="2430780"/>
              <a:chExt cx="1905000" cy="1905000"/>
            </a:xfrm>
            <a:grpFill/>
          </p:grpSpPr>
          <p:sp>
            <p:nvSpPr>
              <p:cNvPr id="20" name="任意多边形: 形状 15"/>
              <p:cNvSpPr/>
              <p:nvPr/>
            </p:nvSpPr>
            <p:spPr>
              <a:xfrm>
                <a:off x="11181397" y="2483167"/>
                <a:ext cx="883920" cy="1821172"/>
              </a:xfrm>
              <a:custGeom>
                <a:avLst/>
                <a:gdLst>
                  <a:gd name="connsiteX0" fmla="*/ 883920 w 883920"/>
                  <a:gd name="connsiteY0" fmla="*/ 910590 h 1821172"/>
                  <a:gd name="connsiteX1" fmla="*/ 441960 w 883920"/>
                  <a:gd name="connsiteY1" fmla="*/ 0 h 1821172"/>
                  <a:gd name="connsiteX2" fmla="*/ 0 w 883920"/>
                  <a:gd name="connsiteY2" fmla="*/ 910590 h 1821172"/>
                  <a:gd name="connsiteX3" fmla="*/ 441960 w 883920"/>
                  <a:gd name="connsiteY3" fmla="*/ 1821173 h 1821172"/>
                  <a:gd name="connsiteX4" fmla="*/ 883920 w 883920"/>
                  <a:gd name="connsiteY4" fmla="*/ 910590 h 1821172"/>
                  <a:gd name="connsiteX5" fmla="*/ 78105 w 883920"/>
                  <a:gd name="connsiteY5" fmla="*/ 910590 h 1821172"/>
                  <a:gd name="connsiteX6" fmla="*/ 441960 w 883920"/>
                  <a:gd name="connsiteY6" fmla="*/ 77153 h 1821172"/>
                  <a:gd name="connsiteX7" fmla="*/ 805815 w 883920"/>
                  <a:gd name="connsiteY7" fmla="*/ 910590 h 1821172"/>
                  <a:gd name="connsiteX8" fmla="*/ 441960 w 883920"/>
                  <a:gd name="connsiteY8" fmla="*/ 1744028 h 1821172"/>
                  <a:gd name="connsiteX9" fmla="*/ 78105 w 883920"/>
                  <a:gd name="connsiteY9" fmla="*/ 910590 h 182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3920" h="1821172">
                    <a:moveTo>
                      <a:pt x="883920" y="910590"/>
                    </a:moveTo>
                    <a:cubicBezTo>
                      <a:pt x="883920" y="409575"/>
                      <a:pt x="694373" y="0"/>
                      <a:pt x="441960" y="0"/>
                    </a:cubicBezTo>
                    <a:cubicBezTo>
                      <a:pt x="189548" y="0"/>
                      <a:pt x="0" y="410528"/>
                      <a:pt x="0" y="910590"/>
                    </a:cubicBezTo>
                    <a:cubicBezTo>
                      <a:pt x="0" y="1410653"/>
                      <a:pt x="189548" y="1821173"/>
                      <a:pt x="441960" y="1821173"/>
                    </a:cubicBezTo>
                    <a:cubicBezTo>
                      <a:pt x="694373" y="1821173"/>
                      <a:pt x="883920" y="1411605"/>
                      <a:pt x="883920" y="910590"/>
                    </a:cubicBezTo>
                    <a:close/>
                    <a:moveTo>
                      <a:pt x="78105" y="910590"/>
                    </a:moveTo>
                    <a:cubicBezTo>
                      <a:pt x="78105" y="447675"/>
                      <a:pt x="249555" y="77153"/>
                      <a:pt x="441960" y="77153"/>
                    </a:cubicBezTo>
                    <a:cubicBezTo>
                      <a:pt x="634365" y="77153"/>
                      <a:pt x="805815" y="447675"/>
                      <a:pt x="805815" y="910590"/>
                    </a:cubicBezTo>
                    <a:cubicBezTo>
                      <a:pt x="805815" y="1373505"/>
                      <a:pt x="634365" y="1744028"/>
                      <a:pt x="441960" y="1744028"/>
                    </a:cubicBezTo>
                    <a:cubicBezTo>
                      <a:pt x="249555" y="1744028"/>
                      <a:pt x="78105" y="1373505"/>
                      <a:pt x="78105" y="9105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  <a:latin typeface="等线"/>
                  <a:ea typeface="等线" pitchFamily="2" charset="-122"/>
                </a:endParaRPr>
              </a:p>
            </p:txBody>
          </p:sp>
          <p:sp>
            <p:nvSpPr>
              <p:cNvPr id="23" name="任意多边形: 形状 16"/>
              <p:cNvSpPr/>
              <p:nvPr/>
            </p:nvSpPr>
            <p:spPr>
              <a:xfrm>
                <a:off x="10802970" y="2795799"/>
                <a:ext cx="1641653" cy="1194920"/>
              </a:xfrm>
              <a:custGeom>
                <a:avLst/>
                <a:gdLst>
                  <a:gd name="connsiteX0" fmla="*/ 31717 w 1641653"/>
                  <a:gd name="connsiteY0" fmla="*/ 1053253 h 1194920"/>
                  <a:gd name="connsiteX1" fmla="*/ 1041367 w 1641653"/>
                  <a:gd name="connsiteY1" fmla="*/ 979910 h 1194920"/>
                  <a:gd name="connsiteX2" fmla="*/ 1610009 w 1641653"/>
                  <a:gd name="connsiteY2" fmla="*/ 141710 h 1194920"/>
                  <a:gd name="connsiteX3" fmla="*/ 951832 w 1641653"/>
                  <a:gd name="connsiteY3" fmla="*/ 57890 h 1194920"/>
                  <a:gd name="connsiteX4" fmla="*/ 928019 w 1641653"/>
                  <a:gd name="connsiteY4" fmla="*/ 107420 h 1194920"/>
                  <a:gd name="connsiteX5" fmla="*/ 975644 w 1641653"/>
                  <a:gd name="connsiteY5" fmla="*/ 132185 h 1194920"/>
                  <a:gd name="connsiteX6" fmla="*/ 1543334 w 1641653"/>
                  <a:gd name="connsiteY6" fmla="*/ 180763 h 1194920"/>
                  <a:gd name="connsiteX7" fmla="*/ 1003267 w 1641653"/>
                  <a:gd name="connsiteY7" fmla="*/ 912283 h 1194920"/>
                  <a:gd name="connsiteX8" fmla="*/ 99344 w 1641653"/>
                  <a:gd name="connsiteY8" fmla="*/ 1014200 h 1194920"/>
                  <a:gd name="connsiteX9" fmla="*/ 638459 w 1641653"/>
                  <a:gd name="connsiteY9" fmla="*/ 282680 h 1194920"/>
                  <a:gd name="connsiteX10" fmla="*/ 652747 w 1641653"/>
                  <a:gd name="connsiteY10" fmla="*/ 229340 h 1194920"/>
                  <a:gd name="connsiteX11" fmla="*/ 600359 w 1641653"/>
                  <a:gd name="connsiteY11" fmla="*/ 215053 h 1194920"/>
                  <a:gd name="connsiteX12" fmla="*/ 31717 w 1641653"/>
                  <a:gd name="connsiteY12" fmla="*/ 1053253 h 1194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41653" h="1194920">
                    <a:moveTo>
                      <a:pt x="31717" y="1053253"/>
                    </a:moveTo>
                    <a:cubicBezTo>
                      <a:pt x="157447" y="1271376"/>
                      <a:pt x="607979" y="1230418"/>
                      <a:pt x="1041367" y="979910"/>
                    </a:cubicBezTo>
                    <a:cubicBezTo>
                      <a:pt x="1474754" y="729403"/>
                      <a:pt x="1735732" y="360786"/>
                      <a:pt x="1610009" y="141710"/>
                    </a:cubicBezTo>
                    <a:cubicBezTo>
                      <a:pt x="1519522" y="-14500"/>
                      <a:pt x="1261394" y="-40217"/>
                      <a:pt x="951832" y="57890"/>
                    </a:cubicBezTo>
                    <a:cubicBezTo>
                      <a:pt x="931829" y="64558"/>
                      <a:pt x="920399" y="86465"/>
                      <a:pt x="928019" y="107420"/>
                    </a:cubicBezTo>
                    <a:cubicBezTo>
                      <a:pt x="934687" y="127423"/>
                      <a:pt x="955642" y="137900"/>
                      <a:pt x="975644" y="132185"/>
                    </a:cubicBezTo>
                    <a:cubicBezTo>
                      <a:pt x="1254727" y="43603"/>
                      <a:pt x="1476659" y="65510"/>
                      <a:pt x="1543334" y="180763"/>
                    </a:cubicBezTo>
                    <a:cubicBezTo>
                      <a:pt x="1639537" y="347451"/>
                      <a:pt x="1404269" y="680826"/>
                      <a:pt x="1003267" y="912283"/>
                    </a:cubicBezTo>
                    <a:cubicBezTo>
                      <a:pt x="602264" y="1143741"/>
                      <a:pt x="195547" y="1180888"/>
                      <a:pt x="99344" y="1014200"/>
                    </a:cubicBezTo>
                    <a:cubicBezTo>
                      <a:pt x="3142" y="847513"/>
                      <a:pt x="237457" y="514138"/>
                      <a:pt x="638459" y="282680"/>
                    </a:cubicBezTo>
                    <a:cubicBezTo>
                      <a:pt x="656557" y="272203"/>
                      <a:pt x="663224" y="248390"/>
                      <a:pt x="652747" y="229340"/>
                    </a:cubicBezTo>
                    <a:cubicBezTo>
                      <a:pt x="642269" y="211243"/>
                      <a:pt x="618457" y="204575"/>
                      <a:pt x="600359" y="215053"/>
                    </a:cubicBezTo>
                    <a:cubicBezTo>
                      <a:pt x="166019" y="465560"/>
                      <a:pt x="-94013" y="835130"/>
                      <a:pt x="31717" y="105325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  <a:latin typeface="等线"/>
                  <a:ea typeface="等线" pitchFamily="2" charset="-122"/>
                </a:endParaRPr>
              </a:p>
            </p:txBody>
          </p:sp>
          <p:sp>
            <p:nvSpPr>
              <p:cNvPr id="32" name="任意多边形: 形状 17"/>
              <p:cNvSpPr/>
              <p:nvPr/>
            </p:nvSpPr>
            <p:spPr>
              <a:xfrm>
                <a:off x="10802970" y="2796795"/>
                <a:ext cx="1641129" cy="1194398"/>
              </a:xfrm>
              <a:custGeom>
                <a:avLst/>
                <a:gdLst>
                  <a:gd name="connsiteX0" fmla="*/ 31717 w 1641129"/>
                  <a:gd name="connsiteY0" fmla="*/ 141667 h 1194398"/>
                  <a:gd name="connsiteX1" fmla="*/ 600359 w 1641129"/>
                  <a:gd name="connsiteY1" fmla="*/ 979867 h 1194398"/>
                  <a:gd name="connsiteX2" fmla="*/ 652747 w 1641129"/>
                  <a:gd name="connsiteY2" fmla="*/ 965580 h 1194398"/>
                  <a:gd name="connsiteX3" fmla="*/ 638459 w 1641129"/>
                  <a:gd name="connsiteY3" fmla="*/ 913193 h 1194398"/>
                  <a:gd name="connsiteX4" fmla="*/ 98392 w 1641129"/>
                  <a:gd name="connsiteY4" fmla="*/ 181672 h 1194398"/>
                  <a:gd name="connsiteX5" fmla="*/ 1002314 w 1641129"/>
                  <a:gd name="connsiteY5" fmla="*/ 281685 h 1194398"/>
                  <a:gd name="connsiteX6" fmla="*/ 1054702 w 1641129"/>
                  <a:gd name="connsiteY6" fmla="*/ 267397 h 1194398"/>
                  <a:gd name="connsiteX7" fmla="*/ 1040414 w 1641129"/>
                  <a:gd name="connsiteY7" fmla="*/ 215010 h 1194398"/>
                  <a:gd name="connsiteX8" fmla="*/ 31717 w 1641129"/>
                  <a:gd name="connsiteY8" fmla="*/ 141667 h 1194398"/>
                  <a:gd name="connsiteX9" fmla="*/ 1609057 w 1641129"/>
                  <a:gd name="connsiteY9" fmla="*/ 1052257 h 1194398"/>
                  <a:gd name="connsiteX10" fmla="*/ 1397602 w 1641129"/>
                  <a:gd name="connsiteY10" fmla="*/ 483615 h 1194398"/>
                  <a:gd name="connsiteX11" fmla="*/ 1342357 w 1641129"/>
                  <a:gd name="connsiteY11" fmla="*/ 482662 h 1194398"/>
                  <a:gd name="connsiteX12" fmla="*/ 1341404 w 1641129"/>
                  <a:gd name="connsiteY12" fmla="*/ 537907 h 1194398"/>
                  <a:gd name="connsiteX13" fmla="*/ 1342357 w 1641129"/>
                  <a:gd name="connsiteY13" fmla="*/ 538860 h 1194398"/>
                  <a:gd name="connsiteX14" fmla="*/ 1541429 w 1641129"/>
                  <a:gd name="connsiteY14" fmla="*/ 1014157 h 1194398"/>
                  <a:gd name="connsiteX15" fmla="*/ 975644 w 1641129"/>
                  <a:gd name="connsiteY15" fmla="*/ 1063688 h 1194398"/>
                  <a:gd name="connsiteX16" fmla="*/ 927067 w 1641129"/>
                  <a:gd name="connsiteY16" fmla="*/ 1089405 h 1194398"/>
                  <a:gd name="connsiteX17" fmla="*/ 952784 w 1641129"/>
                  <a:gd name="connsiteY17" fmla="*/ 1137983 h 1194398"/>
                  <a:gd name="connsiteX18" fmla="*/ 1609057 w 1641129"/>
                  <a:gd name="connsiteY18" fmla="*/ 1052257 h 1194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41129" h="1194398">
                    <a:moveTo>
                      <a:pt x="31717" y="141667"/>
                    </a:moveTo>
                    <a:cubicBezTo>
                      <a:pt x="-94013" y="359790"/>
                      <a:pt x="166019" y="729360"/>
                      <a:pt x="600359" y="979867"/>
                    </a:cubicBezTo>
                    <a:cubicBezTo>
                      <a:pt x="619409" y="990345"/>
                      <a:pt x="642269" y="983678"/>
                      <a:pt x="652747" y="965580"/>
                    </a:cubicBezTo>
                    <a:cubicBezTo>
                      <a:pt x="663224" y="947482"/>
                      <a:pt x="656557" y="923670"/>
                      <a:pt x="638459" y="913193"/>
                    </a:cubicBezTo>
                    <a:cubicBezTo>
                      <a:pt x="237457" y="681735"/>
                      <a:pt x="2189" y="348360"/>
                      <a:pt x="98392" y="181672"/>
                    </a:cubicBezTo>
                    <a:cubicBezTo>
                      <a:pt x="194594" y="14985"/>
                      <a:pt x="601312" y="50227"/>
                      <a:pt x="1002314" y="281685"/>
                    </a:cubicBezTo>
                    <a:cubicBezTo>
                      <a:pt x="1021364" y="292162"/>
                      <a:pt x="1044224" y="285495"/>
                      <a:pt x="1054702" y="267397"/>
                    </a:cubicBezTo>
                    <a:cubicBezTo>
                      <a:pt x="1065179" y="249300"/>
                      <a:pt x="1058512" y="225487"/>
                      <a:pt x="1040414" y="215010"/>
                    </a:cubicBezTo>
                    <a:cubicBezTo>
                      <a:pt x="607979" y="-35498"/>
                      <a:pt x="157447" y="-76455"/>
                      <a:pt x="31717" y="141667"/>
                    </a:cubicBezTo>
                    <a:close/>
                    <a:moveTo>
                      <a:pt x="1609057" y="1052257"/>
                    </a:moveTo>
                    <a:cubicBezTo>
                      <a:pt x="1693829" y="906525"/>
                      <a:pt x="1606199" y="690307"/>
                      <a:pt x="1397602" y="483615"/>
                    </a:cubicBezTo>
                    <a:cubicBezTo>
                      <a:pt x="1382362" y="468375"/>
                      <a:pt x="1358549" y="468375"/>
                      <a:pt x="1342357" y="482662"/>
                    </a:cubicBezTo>
                    <a:cubicBezTo>
                      <a:pt x="1327117" y="497902"/>
                      <a:pt x="1327117" y="521715"/>
                      <a:pt x="1341404" y="537907"/>
                    </a:cubicBezTo>
                    <a:lnTo>
                      <a:pt x="1342357" y="538860"/>
                    </a:lnTo>
                    <a:cubicBezTo>
                      <a:pt x="1529047" y="724597"/>
                      <a:pt x="1603342" y="907477"/>
                      <a:pt x="1541429" y="1014157"/>
                    </a:cubicBezTo>
                    <a:cubicBezTo>
                      <a:pt x="1474754" y="1129410"/>
                      <a:pt x="1253774" y="1151318"/>
                      <a:pt x="975644" y="1063688"/>
                    </a:cubicBezTo>
                    <a:cubicBezTo>
                      <a:pt x="955642" y="1057020"/>
                      <a:pt x="933734" y="1068450"/>
                      <a:pt x="927067" y="1089405"/>
                    </a:cubicBezTo>
                    <a:cubicBezTo>
                      <a:pt x="920399" y="1109408"/>
                      <a:pt x="931829" y="1131315"/>
                      <a:pt x="952784" y="1137983"/>
                    </a:cubicBezTo>
                    <a:cubicBezTo>
                      <a:pt x="1262347" y="1234185"/>
                      <a:pt x="1519522" y="1208468"/>
                      <a:pt x="1609057" y="10522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  <a:latin typeface="等线"/>
                  <a:ea typeface="等线" pitchFamily="2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88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84375" y="1803400"/>
            <a:ext cx="8223250" cy="354164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  <a:effectLst>
            <a:outerShdw blurRad="114300" sx="104000" sy="104000" algn="ctr" rotWithShape="0">
              <a:srgbClr val="476A94">
                <a:alpha val="32000"/>
              </a:srgbClr>
            </a:outerShdw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24175" y="1803400"/>
            <a:ext cx="1457325" cy="3541642"/>
          </a:xfrm>
          <a:prstGeom prst="rect">
            <a:avLst/>
          </a:prstGeom>
          <a:gradFill flip="none" rotWithShape="1">
            <a:gsLst>
              <a:gs pos="0">
                <a:srgbClr val="152C49"/>
              </a:gs>
              <a:gs pos="100000">
                <a:srgbClr val="476A94"/>
              </a:gs>
            </a:gsLst>
            <a:lin ang="13500000" scaled="1"/>
            <a:tileRect/>
          </a:gradFill>
          <a:ln>
            <a:noFill/>
          </a:ln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05162" y="2866335"/>
            <a:ext cx="895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-150" dirty="0">
                <a:ln>
                  <a:gradFill flip="none" rotWithShape="1">
                    <a:gsLst>
                      <a:gs pos="0">
                        <a:schemeClr val="bg1">
                          <a:alpha val="21000"/>
                        </a:schemeClr>
                      </a:gs>
                      <a:gs pos="100000">
                        <a:schemeClr val="accent5">
                          <a:lumMod val="20000"/>
                          <a:lumOff val="80000"/>
                        </a:schemeClr>
                      </a:gs>
                    </a:gsLst>
                    <a:lin ang="2700000" scaled="1"/>
                    <a:tileRect/>
                  </a:gradFill>
                </a:ln>
                <a:noFill/>
              </a:rPr>
              <a:t>03</a:t>
            </a:r>
            <a:endParaRPr lang="zh-CN" altLang="en-US" sz="4000" b="1" spc="-150" dirty="0">
              <a:ln>
                <a:gradFill flip="none" rotWithShape="1">
                  <a:gsLst>
                    <a:gs pos="0">
                      <a:schemeClr val="bg1">
                        <a:alpha val="21000"/>
                      </a:schemeClr>
                    </a:gs>
                    <a:gs pos="100000">
                      <a:schemeClr val="accent5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</a:ln>
              <a:noFill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6083" y="4637156"/>
            <a:ext cx="6335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PART</a:t>
            </a:r>
            <a:endParaRPr lang="zh-CN" altLang="en-US" sz="14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33042" y="2782955"/>
            <a:ext cx="48017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PingFang HK Semibold" panose="020B0400000000000000" charset="-122"/>
                <a:ea typeface="PingFang HK Semibold" panose="020B0400000000000000" charset="-122"/>
              </a:rPr>
              <a:t>应用场景</a:t>
            </a:r>
          </a:p>
        </p:txBody>
      </p:sp>
      <p:sp>
        <p:nvSpPr>
          <p:cNvPr id="12" name="矩形 11"/>
          <p:cNvSpPr/>
          <p:nvPr/>
        </p:nvSpPr>
        <p:spPr>
          <a:xfrm>
            <a:off x="5087077" y="3824307"/>
            <a:ext cx="4461622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储能式电梯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 | 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供应链金融</a:t>
            </a:r>
          </a:p>
        </p:txBody>
      </p:sp>
      <p:sp>
        <p:nvSpPr>
          <p:cNvPr id="3" name="矩形 2"/>
          <p:cNvSpPr/>
          <p:nvPr/>
        </p:nvSpPr>
        <p:spPr>
          <a:xfrm>
            <a:off x="5842635" y="2495550"/>
            <a:ext cx="2336800" cy="245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000" dirty="0">
                <a:solidFill>
                  <a:srgbClr val="476A94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APPLICATION SCENARIOS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private/var/folders/47/3pjb8jy928z5v5md5bmdmjjm0000gn/T/com.kingsoft.wpsoffice.mac/photoedit2/20230914162637/temp.pngte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760" y="1517015"/>
            <a:ext cx="8295005" cy="404812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pic>
        <p:nvPicPr>
          <p:cNvPr id="3" name="图片 2" descr="/private/var/folders/47/3pjb8jy928z5v5md5bmdmjjm0000gn/T/com.kingsoft.wpsoffice.mac/photoedit2/20230914162709/temp.pngte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1518285"/>
            <a:ext cx="2277110" cy="4045585"/>
          </a:xfrm>
          <a:prstGeom prst="rect">
            <a:avLst/>
          </a:prstGeom>
          <a:ln>
            <a:solidFill>
              <a:schemeClr val="accent1"/>
            </a:solidFill>
          </a:ln>
          <a:effectLst/>
        </p:spPr>
      </p:pic>
      <p:sp>
        <p:nvSpPr>
          <p:cNvPr id="26" name="文本框 25"/>
          <p:cNvSpPr txBox="1"/>
          <p:nvPr/>
        </p:nvSpPr>
        <p:spPr>
          <a:xfrm>
            <a:off x="1171122" y="340671"/>
            <a:ext cx="18773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0">
                      <a:srgbClr val="476A94"/>
                    </a:gs>
                    <a:gs pos="100000">
                      <a:srgbClr val="26405E"/>
                    </a:gs>
                  </a:gsLst>
                  <a:lin ang="2700000" scaled="1"/>
                </a:gra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储能式电梯</a:t>
            </a:r>
          </a:p>
        </p:txBody>
      </p:sp>
      <p:sp>
        <p:nvSpPr>
          <p:cNvPr id="27" name="矩形 26"/>
          <p:cNvSpPr/>
          <p:nvPr/>
        </p:nvSpPr>
        <p:spPr>
          <a:xfrm>
            <a:off x="228600" y="431804"/>
            <a:ext cx="615950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6487" y="431804"/>
            <a:ext cx="83638" cy="279400"/>
          </a:xfrm>
          <a:prstGeom prst="rect">
            <a:avLst/>
          </a:prstGeom>
          <a:solidFill>
            <a:srgbClr val="476A94"/>
          </a:solidFill>
          <a:ln>
            <a:noFill/>
          </a:ln>
          <a:effectLst>
            <a:outerShdw blurRad="63500" sx="105000" sy="105000" algn="ctr" rotWithShape="0">
              <a:srgbClr val="476A94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0800000" flipV="1">
            <a:off x="4935061" y="5611945"/>
            <a:ext cx="112713" cy="169277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40100" y="5904230"/>
            <a:ext cx="330263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PingFang HK Semibold" panose="020B0400000000000000" charset="-122"/>
                <a:ea typeface="PingFang HK Semibold" panose="020B0400000000000000" charset="-122"/>
              </a:rPr>
              <a:t>项目产品应用于数据采集层</a:t>
            </a:r>
          </a:p>
        </p:txBody>
      </p:sp>
      <p:sp>
        <p:nvSpPr>
          <p:cNvPr id="4" name="矩形: 圆角 11"/>
          <p:cNvSpPr/>
          <p:nvPr/>
        </p:nvSpPr>
        <p:spPr>
          <a:xfrm>
            <a:off x="4020185" y="4306570"/>
            <a:ext cx="1877695" cy="1183005"/>
          </a:xfrm>
          <a:prstGeom prst="roundRect">
            <a:avLst>
              <a:gd name="adj" fmla="val 4300"/>
            </a:avLst>
          </a:prstGeom>
          <a:noFill/>
          <a:ln>
            <a:solidFill>
              <a:srgbClr val="FF0000"/>
            </a:solidFill>
            <a:prstDash val="sysDash"/>
            <a:headEnd type="oval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x22xplrk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281</Words>
  <Application>Microsoft Office PowerPoint</Application>
  <PresentationFormat>宽屏</PresentationFormat>
  <Paragraphs>86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汉仪雅酷黑 75W</vt:lpstr>
      <vt:lpstr>Arial</vt:lpstr>
      <vt:lpstr>PingFang HK Semibold</vt:lpstr>
      <vt:lpstr>PingFang HK</vt:lpstr>
      <vt:lpstr>Abadi MT Condensed Extra Bold</vt:lpstr>
      <vt:lpstr>等线</vt:lpstr>
      <vt:lpstr>PingFang HK Medium</vt:lpstr>
      <vt:lpstr>汉仪雅酷黑 45W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felix</dc:creator>
  <cp:lastModifiedBy>成淦 郭</cp:lastModifiedBy>
  <cp:revision>24</cp:revision>
  <dcterms:created xsi:type="dcterms:W3CDTF">2023-09-14T09:08:34Z</dcterms:created>
  <dcterms:modified xsi:type="dcterms:W3CDTF">2023-09-14T10:10:17Z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B619206899BF7E5AA2820165D047FC85_41</vt:lpwstr>
  </property>
  <property fmtid="{D5CDD505-2E9C-101B-9397-08002B2CF9AE}" pid="3" name="KSOProductBuildVer">
    <vt:lpwstr>2052-5.4.1.7920</vt:lpwstr>
  </property>
</Properties>
</file>

<file path=docProps/thumbnail.jpeg>
</file>